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65" r:id="rId8"/>
    <p:sldId id="264" r:id="rId9"/>
    <p:sldId id="266" r:id="rId10"/>
    <p:sldId id="262" r:id="rId11"/>
    <p:sldId id="263" r:id="rId12"/>
    <p:sldId id="267" r:id="rId13"/>
    <p:sldId id="271" r:id="rId14"/>
    <p:sldId id="272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0" autoAdjust="0"/>
  </p:normalViewPr>
  <p:slideViewPr>
    <p:cSldViewPr>
      <p:cViewPr>
        <p:scale>
          <a:sx n="66" d="100"/>
          <a:sy n="66" d="100"/>
        </p:scale>
        <p:origin x="204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85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63DF5-6055-4341-AD2B-9AA1A5B2F2B6}" type="doc">
      <dgm:prSet loTypeId="urn:microsoft.com/office/officeart/2005/8/layout/process5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E79D1DFF-E910-4421-825E-128D8A492C5B}">
      <dgm:prSet phldrT="[Texto]"/>
      <dgm:spPr/>
      <dgm:t>
        <a:bodyPr/>
        <a:lstStyle/>
        <a:p>
          <a:r>
            <a:rPr lang="es-AR" dirty="0" smtClean="0"/>
            <a:t>Licitación</a:t>
          </a:r>
          <a:endParaRPr lang="es-AR" dirty="0"/>
        </a:p>
      </dgm:t>
    </dgm:pt>
    <dgm:pt modelId="{0D3A1E75-1205-4EE5-BDDE-1B56F0B76A54}" type="parTrans" cxnId="{55CEACDA-C87D-4B6A-8F5B-07FFF927FF72}">
      <dgm:prSet/>
      <dgm:spPr/>
      <dgm:t>
        <a:bodyPr/>
        <a:lstStyle/>
        <a:p>
          <a:endParaRPr lang="es-AR"/>
        </a:p>
      </dgm:t>
    </dgm:pt>
    <dgm:pt modelId="{E9E5433C-AB76-4158-AD3E-4E6FF0739C9A}" type="sibTrans" cxnId="{55CEACDA-C87D-4B6A-8F5B-07FFF927FF72}">
      <dgm:prSet/>
      <dgm:spPr/>
      <dgm:t>
        <a:bodyPr/>
        <a:lstStyle/>
        <a:p>
          <a:endParaRPr lang="es-AR"/>
        </a:p>
      </dgm:t>
    </dgm:pt>
    <dgm:pt modelId="{5AD11288-4E84-44AA-B404-EB28CA0256B4}">
      <dgm:prSet phldrT="[Texto]"/>
      <dgm:spPr/>
      <dgm:t>
        <a:bodyPr/>
        <a:lstStyle/>
        <a:p>
          <a:r>
            <a:rPr lang="es-AR" dirty="0" smtClean="0"/>
            <a:t>Solicitud de trabajo</a:t>
          </a:r>
          <a:endParaRPr lang="es-AR" dirty="0"/>
        </a:p>
      </dgm:t>
    </dgm:pt>
    <dgm:pt modelId="{1C010112-D662-45AF-A61C-C16AB2207D26}" type="parTrans" cxnId="{E4FF3CD0-E13E-4C8D-9C42-223CB655ED80}">
      <dgm:prSet/>
      <dgm:spPr/>
      <dgm:t>
        <a:bodyPr/>
        <a:lstStyle/>
        <a:p>
          <a:endParaRPr lang="es-AR"/>
        </a:p>
      </dgm:t>
    </dgm:pt>
    <dgm:pt modelId="{DC494F16-C076-4743-9478-0048494E6317}" type="sibTrans" cxnId="{E4FF3CD0-E13E-4C8D-9C42-223CB655ED80}">
      <dgm:prSet/>
      <dgm:spPr/>
      <dgm:t>
        <a:bodyPr/>
        <a:lstStyle/>
        <a:p>
          <a:endParaRPr lang="es-AR"/>
        </a:p>
      </dgm:t>
    </dgm:pt>
    <dgm:pt modelId="{FD28C269-B148-4BDF-8AA4-4265F453A4E5}">
      <dgm:prSet phldrT="[Texto]"/>
      <dgm:spPr/>
      <dgm:t>
        <a:bodyPr/>
        <a:lstStyle/>
        <a:p>
          <a:r>
            <a:rPr lang="es-AR" dirty="0" smtClean="0"/>
            <a:t>PO (Orden de compra)</a:t>
          </a:r>
          <a:endParaRPr lang="es-AR" dirty="0"/>
        </a:p>
      </dgm:t>
    </dgm:pt>
    <dgm:pt modelId="{A521F114-8F47-4106-AB42-7DFF4864FF6D}" type="parTrans" cxnId="{ED919DF5-B530-4B9D-B669-63482591B9D0}">
      <dgm:prSet/>
      <dgm:spPr/>
      <dgm:t>
        <a:bodyPr/>
        <a:lstStyle/>
        <a:p>
          <a:endParaRPr lang="es-AR"/>
        </a:p>
      </dgm:t>
    </dgm:pt>
    <dgm:pt modelId="{290EE53D-C453-435B-9D9E-35269E34EC5B}" type="sibTrans" cxnId="{ED919DF5-B530-4B9D-B669-63482591B9D0}">
      <dgm:prSet/>
      <dgm:spPr/>
      <dgm:t>
        <a:bodyPr/>
        <a:lstStyle/>
        <a:p>
          <a:endParaRPr lang="es-AR"/>
        </a:p>
      </dgm:t>
    </dgm:pt>
    <dgm:pt modelId="{BC4C3A05-55FB-4488-9F3E-C2C37915CBBF}">
      <dgm:prSet phldrT="[Texto]"/>
      <dgm:spPr/>
      <dgm:t>
        <a:bodyPr/>
        <a:lstStyle/>
        <a:p>
          <a:r>
            <a:rPr lang="es-AR" dirty="0" smtClean="0"/>
            <a:t>Documento de Ingeniería</a:t>
          </a:r>
          <a:endParaRPr lang="es-AR" dirty="0"/>
        </a:p>
      </dgm:t>
    </dgm:pt>
    <dgm:pt modelId="{399F6AEA-505D-46BE-B019-ED11F891940F}" type="parTrans" cxnId="{77EC8013-A972-4A3A-A5E4-D83A577E19D3}">
      <dgm:prSet/>
      <dgm:spPr/>
      <dgm:t>
        <a:bodyPr/>
        <a:lstStyle/>
        <a:p>
          <a:endParaRPr lang="es-AR"/>
        </a:p>
      </dgm:t>
    </dgm:pt>
    <dgm:pt modelId="{6B43E6E7-D469-4928-92E6-C29E8570A94F}" type="sibTrans" cxnId="{77EC8013-A972-4A3A-A5E4-D83A577E19D3}">
      <dgm:prSet/>
      <dgm:spPr/>
      <dgm:t>
        <a:bodyPr/>
        <a:lstStyle/>
        <a:p>
          <a:endParaRPr lang="es-AR"/>
        </a:p>
      </dgm:t>
    </dgm:pt>
    <dgm:pt modelId="{350A8695-B415-4BA8-ABA1-3CE0F3D29D85}">
      <dgm:prSet phldrT="[Texto]"/>
      <dgm:spPr/>
      <dgm:t>
        <a:bodyPr/>
        <a:lstStyle/>
        <a:p>
          <a:r>
            <a:rPr lang="es-AR" dirty="0" smtClean="0"/>
            <a:t>Asignación de trabajo Cuadrilla</a:t>
          </a:r>
          <a:endParaRPr lang="es-AR" dirty="0"/>
        </a:p>
      </dgm:t>
    </dgm:pt>
    <dgm:pt modelId="{AD6B1243-BC53-411C-B0B0-45FBE92DE253}" type="parTrans" cxnId="{9E74D380-3B35-4267-936B-D81FEB2C6B66}">
      <dgm:prSet/>
      <dgm:spPr/>
      <dgm:t>
        <a:bodyPr/>
        <a:lstStyle/>
        <a:p>
          <a:endParaRPr lang="es-AR"/>
        </a:p>
      </dgm:t>
    </dgm:pt>
    <dgm:pt modelId="{FC563921-9404-4619-A143-ED8300475E42}" type="sibTrans" cxnId="{9E74D380-3B35-4267-936B-D81FEB2C6B66}">
      <dgm:prSet/>
      <dgm:spPr/>
      <dgm:t>
        <a:bodyPr/>
        <a:lstStyle/>
        <a:p>
          <a:endParaRPr lang="es-AR"/>
        </a:p>
      </dgm:t>
    </dgm:pt>
    <dgm:pt modelId="{42C6E17D-9679-4665-A315-91DE7DAD26B5}">
      <dgm:prSet phldrT="[Texto]"/>
      <dgm:spPr/>
      <dgm:t>
        <a:bodyPr/>
        <a:lstStyle/>
        <a:p>
          <a:r>
            <a:rPr lang="es-AR" dirty="0" smtClean="0"/>
            <a:t>Trabajo en sitio</a:t>
          </a:r>
          <a:endParaRPr lang="es-AR" dirty="0"/>
        </a:p>
      </dgm:t>
    </dgm:pt>
    <dgm:pt modelId="{63E5E51D-9A58-46C8-9961-B064B21B680D}" type="parTrans" cxnId="{88A368DC-5564-421A-BCB5-0AB6A2938590}">
      <dgm:prSet/>
      <dgm:spPr/>
      <dgm:t>
        <a:bodyPr/>
        <a:lstStyle/>
        <a:p>
          <a:endParaRPr lang="es-AR"/>
        </a:p>
      </dgm:t>
    </dgm:pt>
    <dgm:pt modelId="{151151C1-35B6-4928-93D9-A9E226FC3783}" type="sibTrans" cxnId="{88A368DC-5564-421A-BCB5-0AB6A2938590}">
      <dgm:prSet/>
      <dgm:spPr/>
      <dgm:t>
        <a:bodyPr/>
        <a:lstStyle/>
        <a:p>
          <a:endParaRPr lang="es-AR"/>
        </a:p>
      </dgm:t>
    </dgm:pt>
    <dgm:pt modelId="{2F902911-805E-4BB2-A59F-8B478EFD9F21}">
      <dgm:prSet phldrT="[Texto]"/>
      <dgm:spPr/>
      <dgm:t>
        <a:bodyPr/>
        <a:lstStyle/>
        <a:p>
          <a:r>
            <a:rPr lang="es-AR" dirty="0" smtClean="0"/>
            <a:t>Relevamiento tareas realizadas.</a:t>
          </a:r>
          <a:endParaRPr lang="es-AR" dirty="0"/>
        </a:p>
      </dgm:t>
    </dgm:pt>
    <dgm:pt modelId="{CF8EB303-0390-429E-899E-7CA14E20420B}" type="parTrans" cxnId="{2746D4AF-FD7E-47DD-A1BD-3A6025B02755}">
      <dgm:prSet/>
      <dgm:spPr/>
      <dgm:t>
        <a:bodyPr/>
        <a:lstStyle/>
        <a:p>
          <a:endParaRPr lang="es-AR"/>
        </a:p>
      </dgm:t>
    </dgm:pt>
    <dgm:pt modelId="{7D3F80E0-CDF6-49F5-BA06-F236A20E0C28}" type="sibTrans" cxnId="{2746D4AF-FD7E-47DD-A1BD-3A6025B02755}">
      <dgm:prSet/>
      <dgm:spPr/>
      <dgm:t>
        <a:bodyPr/>
        <a:lstStyle/>
        <a:p>
          <a:endParaRPr lang="es-AR"/>
        </a:p>
      </dgm:t>
    </dgm:pt>
    <dgm:pt modelId="{08643A8E-A99F-4328-86CB-72387C37FCCD}">
      <dgm:prSet/>
      <dgm:spPr/>
      <dgm:t>
        <a:bodyPr/>
        <a:lstStyle/>
        <a:p>
          <a:r>
            <a:rPr lang="es-AR" dirty="0" smtClean="0"/>
            <a:t> Generación de CAO (Conforme de Obra).</a:t>
          </a:r>
          <a:endParaRPr lang="es-AR" dirty="0"/>
        </a:p>
      </dgm:t>
    </dgm:pt>
    <dgm:pt modelId="{22AE4520-5BB0-4AD7-81CB-AAAAE42F67EB}" type="parTrans" cxnId="{E64572BC-E3D8-4EE9-A36C-9FEE388C46C8}">
      <dgm:prSet/>
      <dgm:spPr/>
      <dgm:t>
        <a:bodyPr/>
        <a:lstStyle/>
        <a:p>
          <a:endParaRPr lang="es-AR"/>
        </a:p>
      </dgm:t>
    </dgm:pt>
    <dgm:pt modelId="{E0D53043-E2DC-4A8A-8F1B-39B3ED9DB1F4}" type="sibTrans" cxnId="{E64572BC-E3D8-4EE9-A36C-9FEE388C46C8}">
      <dgm:prSet/>
      <dgm:spPr/>
      <dgm:t>
        <a:bodyPr/>
        <a:lstStyle/>
        <a:p>
          <a:endParaRPr lang="es-AR"/>
        </a:p>
      </dgm:t>
    </dgm:pt>
    <dgm:pt modelId="{5057AD14-38F6-458F-BAE1-3D333085630D}" type="pres">
      <dgm:prSet presAssocID="{C5363DF5-6055-4341-AD2B-9AA1A5B2F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D90226-35C4-409B-95DB-A53D0DBCA776}" type="pres">
      <dgm:prSet presAssocID="{E79D1DFF-E910-4421-825E-128D8A492C5B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55E39E1-8F7F-45DE-9CA6-BD910E1D29B1}" type="pres">
      <dgm:prSet presAssocID="{E9E5433C-AB76-4158-AD3E-4E6FF0739C9A}" presName="sibTrans" presStyleLbl="sibTrans2D1" presStyleIdx="0" presStyleCnt="7"/>
      <dgm:spPr/>
      <dgm:t>
        <a:bodyPr/>
        <a:lstStyle/>
        <a:p>
          <a:endParaRPr lang="en-US"/>
        </a:p>
      </dgm:t>
    </dgm:pt>
    <dgm:pt modelId="{A503A6AB-5932-4271-9DC4-2F91AC48216E}" type="pres">
      <dgm:prSet presAssocID="{E9E5433C-AB76-4158-AD3E-4E6FF0739C9A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85D4231-58A7-4A8D-B065-3B5550752B5D}" type="pres">
      <dgm:prSet presAssocID="{5AD11288-4E84-44AA-B404-EB28CA0256B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B57261-0747-48FE-A1A6-719C2514B016}" type="pres">
      <dgm:prSet presAssocID="{DC494F16-C076-4743-9478-0048494E6317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4CA0173-9572-4B1A-8AFB-17DFCEBDF9FA}" type="pres">
      <dgm:prSet presAssocID="{DC494F16-C076-4743-9478-0048494E6317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96EA98A3-ED5C-4801-BB75-774A6066E9D1}" type="pres">
      <dgm:prSet presAssocID="{FD28C269-B148-4BDF-8AA4-4265F453A4E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11F070-09B0-44AB-B420-56677F7966B9}" type="pres">
      <dgm:prSet presAssocID="{290EE53D-C453-435B-9D9E-35269E34EC5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F7D1F94-0055-474F-9755-6BA87ECBBB1A}" type="pres">
      <dgm:prSet presAssocID="{290EE53D-C453-435B-9D9E-35269E34EC5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9574F30-2D61-4E9B-9957-68812FAD3007}" type="pres">
      <dgm:prSet presAssocID="{BC4C3A05-55FB-4488-9F3E-C2C37915CBB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791235-75B4-4861-821D-75CBE75BCAF7}" type="pres">
      <dgm:prSet presAssocID="{6B43E6E7-D469-4928-92E6-C29E8570A94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FD192A2-D8A4-47D8-8F28-39CABE712FB2}" type="pres">
      <dgm:prSet presAssocID="{6B43E6E7-D469-4928-92E6-C29E8570A94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1D053020-6255-4EC1-B48E-D263909F37E0}" type="pres">
      <dgm:prSet presAssocID="{350A8695-B415-4BA8-ABA1-3CE0F3D29D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41E811-5A6F-428C-B1C8-8F281D6685B6}" type="pres">
      <dgm:prSet presAssocID="{FC563921-9404-4619-A143-ED8300475E42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50832D6-0485-482B-BCCD-CB57C5D37C96}" type="pres">
      <dgm:prSet presAssocID="{FC563921-9404-4619-A143-ED8300475E42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18B533A-C6D3-4CCA-A75B-075F2FE99905}" type="pres">
      <dgm:prSet presAssocID="{42C6E17D-9679-4665-A315-91DE7DAD26B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945E92-62A5-4028-985B-044CB1801FC6}" type="pres">
      <dgm:prSet presAssocID="{151151C1-35B6-4928-93D9-A9E226FC378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373AA40-5458-4D11-9658-166058BF29C1}" type="pres">
      <dgm:prSet presAssocID="{151151C1-35B6-4928-93D9-A9E226FC378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269AD2C7-2C78-48F1-9B02-4BA8B897BB5C}" type="pres">
      <dgm:prSet presAssocID="{2F902911-805E-4BB2-A59F-8B478EFD9F21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B151B0-951F-4102-A9AB-025AADD2ACCB}" type="pres">
      <dgm:prSet presAssocID="{7D3F80E0-CDF6-49F5-BA06-F236A20E0C28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E657264-A28E-4EF5-897C-D8923C3F1A88}" type="pres">
      <dgm:prSet presAssocID="{7D3F80E0-CDF6-49F5-BA06-F236A20E0C28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950A0EE2-E9AF-413D-B3AB-B2BE9BF30743}" type="pres">
      <dgm:prSet presAssocID="{08643A8E-A99F-4328-86CB-72387C37FCCD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6C0E35-4489-4170-BC51-04C4AB4E892A}" type="presOf" srcId="{FD28C269-B148-4BDF-8AA4-4265F453A4E5}" destId="{96EA98A3-ED5C-4801-BB75-774A6066E9D1}" srcOrd="0" destOrd="0" presId="urn:microsoft.com/office/officeart/2005/8/layout/process5"/>
    <dgm:cxn modelId="{ED919DF5-B530-4B9D-B669-63482591B9D0}" srcId="{C5363DF5-6055-4341-AD2B-9AA1A5B2F2B6}" destId="{FD28C269-B148-4BDF-8AA4-4265F453A4E5}" srcOrd="2" destOrd="0" parTransId="{A521F114-8F47-4106-AB42-7DFF4864FF6D}" sibTransId="{290EE53D-C453-435B-9D9E-35269E34EC5B}"/>
    <dgm:cxn modelId="{55CEACDA-C87D-4B6A-8F5B-07FFF927FF72}" srcId="{C5363DF5-6055-4341-AD2B-9AA1A5B2F2B6}" destId="{E79D1DFF-E910-4421-825E-128D8A492C5B}" srcOrd="0" destOrd="0" parTransId="{0D3A1E75-1205-4EE5-BDDE-1B56F0B76A54}" sibTransId="{E9E5433C-AB76-4158-AD3E-4E6FF0739C9A}"/>
    <dgm:cxn modelId="{6F53D212-720E-4CD5-A491-25276D53F53B}" type="presOf" srcId="{6B43E6E7-D469-4928-92E6-C29E8570A94F}" destId="{AFD192A2-D8A4-47D8-8F28-39CABE712FB2}" srcOrd="1" destOrd="0" presId="urn:microsoft.com/office/officeart/2005/8/layout/process5"/>
    <dgm:cxn modelId="{E64572BC-E3D8-4EE9-A36C-9FEE388C46C8}" srcId="{C5363DF5-6055-4341-AD2B-9AA1A5B2F2B6}" destId="{08643A8E-A99F-4328-86CB-72387C37FCCD}" srcOrd="7" destOrd="0" parTransId="{22AE4520-5BB0-4AD7-81CB-AAAAE42F67EB}" sibTransId="{E0D53043-E2DC-4A8A-8F1B-39B3ED9DB1F4}"/>
    <dgm:cxn modelId="{F9008E11-01C9-4D85-AB85-B00A481F666F}" type="presOf" srcId="{7D3F80E0-CDF6-49F5-BA06-F236A20E0C28}" destId="{EEB151B0-951F-4102-A9AB-025AADD2ACCB}" srcOrd="0" destOrd="0" presId="urn:microsoft.com/office/officeart/2005/8/layout/process5"/>
    <dgm:cxn modelId="{8D89F04E-21C6-4A52-AFF6-F12F5A84113D}" type="presOf" srcId="{FC563921-9404-4619-A143-ED8300475E42}" destId="{2641E811-5A6F-428C-B1C8-8F281D6685B6}" srcOrd="0" destOrd="0" presId="urn:microsoft.com/office/officeart/2005/8/layout/process5"/>
    <dgm:cxn modelId="{CF93599B-A2E3-4CE5-89C9-ABB88A38816F}" type="presOf" srcId="{E79D1DFF-E910-4421-825E-128D8A492C5B}" destId="{88D90226-35C4-409B-95DB-A53D0DBCA776}" srcOrd="0" destOrd="0" presId="urn:microsoft.com/office/officeart/2005/8/layout/process5"/>
    <dgm:cxn modelId="{9E529A8B-1CF4-4D31-B8EE-9BC10CD21B6B}" type="presOf" srcId="{6B43E6E7-D469-4928-92E6-C29E8570A94F}" destId="{DC791235-75B4-4861-821D-75CBE75BCAF7}" srcOrd="0" destOrd="0" presId="urn:microsoft.com/office/officeart/2005/8/layout/process5"/>
    <dgm:cxn modelId="{2A3CA525-208B-4A1A-B7ED-D5A49E347EF6}" type="presOf" srcId="{DC494F16-C076-4743-9478-0048494E6317}" destId="{D4CA0173-9572-4B1A-8AFB-17DFCEBDF9FA}" srcOrd="1" destOrd="0" presId="urn:microsoft.com/office/officeart/2005/8/layout/process5"/>
    <dgm:cxn modelId="{77EC8013-A972-4A3A-A5E4-D83A577E19D3}" srcId="{C5363DF5-6055-4341-AD2B-9AA1A5B2F2B6}" destId="{BC4C3A05-55FB-4488-9F3E-C2C37915CBBF}" srcOrd="3" destOrd="0" parTransId="{399F6AEA-505D-46BE-B019-ED11F891940F}" sibTransId="{6B43E6E7-D469-4928-92E6-C29E8570A94F}"/>
    <dgm:cxn modelId="{860BFC70-5F8C-441B-9691-200F29BD8ED8}" type="presOf" srcId="{7D3F80E0-CDF6-49F5-BA06-F236A20E0C28}" destId="{7E657264-A28E-4EF5-897C-D8923C3F1A88}" srcOrd="1" destOrd="0" presId="urn:microsoft.com/office/officeart/2005/8/layout/process5"/>
    <dgm:cxn modelId="{7D7F0BCF-ABA1-4DBF-B3C5-15A7E0D923F4}" type="presOf" srcId="{290EE53D-C453-435B-9D9E-35269E34EC5B}" destId="{0111F070-09B0-44AB-B420-56677F7966B9}" srcOrd="0" destOrd="0" presId="urn:microsoft.com/office/officeart/2005/8/layout/process5"/>
    <dgm:cxn modelId="{54463964-CFD9-457B-B656-90D905AAD59A}" type="presOf" srcId="{151151C1-35B6-4928-93D9-A9E226FC3783}" destId="{C373AA40-5458-4D11-9658-166058BF29C1}" srcOrd="1" destOrd="0" presId="urn:microsoft.com/office/officeart/2005/8/layout/process5"/>
    <dgm:cxn modelId="{C60D99F0-0E80-4B18-B2D3-8E105EFFAA44}" type="presOf" srcId="{151151C1-35B6-4928-93D9-A9E226FC3783}" destId="{C4945E92-62A5-4028-985B-044CB1801FC6}" srcOrd="0" destOrd="0" presId="urn:microsoft.com/office/officeart/2005/8/layout/process5"/>
    <dgm:cxn modelId="{2746D4AF-FD7E-47DD-A1BD-3A6025B02755}" srcId="{C5363DF5-6055-4341-AD2B-9AA1A5B2F2B6}" destId="{2F902911-805E-4BB2-A59F-8B478EFD9F21}" srcOrd="6" destOrd="0" parTransId="{CF8EB303-0390-429E-899E-7CA14E20420B}" sibTransId="{7D3F80E0-CDF6-49F5-BA06-F236A20E0C28}"/>
    <dgm:cxn modelId="{28064953-9125-49C8-B804-E1E4F79D28A7}" type="presOf" srcId="{E9E5433C-AB76-4158-AD3E-4E6FF0739C9A}" destId="{A503A6AB-5932-4271-9DC4-2F91AC48216E}" srcOrd="1" destOrd="0" presId="urn:microsoft.com/office/officeart/2005/8/layout/process5"/>
    <dgm:cxn modelId="{A502A20D-F1EB-431E-AD40-CA36DEF08E0E}" type="presOf" srcId="{C5363DF5-6055-4341-AD2B-9AA1A5B2F2B6}" destId="{5057AD14-38F6-458F-BAE1-3D333085630D}" srcOrd="0" destOrd="0" presId="urn:microsoft.com/office/officeart/2005/8/layout/process5"/>
    <dgm:cxn modelId="{88A368DC-5564-421A-BCB5-0AB6A2938590}" srcId="{C5363DF5-6055-4341-AD2B-9AA1A5B2F2B6}" destId="{42C6E17D-9679-4665-A315-91DE7DAD26B5}" srcOrd="5" destOrd="0" parTransId="{63E5E51D-9A58-46C8-9961-B064B21B680D}" sibTransId="{151151C1-35B6-4928-93D9-A9E226FC3783}"/>
    <dgm:cxn modelId="{84B1D75C-15D9-424D-B9B9-44660DD4CF54}" type="presOf" srcId="{350A8695-B415-4BA8-ABA1-3CE0F3D29D85}" destId="{1D053020-6255-4EC1-B48E-D263909F37E0}" srcOrd="0" destOrd="0" presId="urn:microsoft.com/office/officeart/2005/8/layout/process5"/>
    <dgm:cxn modelId="{3D9E3008-6276-4D30-9707-617B42A8B17B}" type="presOf" srcId="{FC563921-9404-4619-A143-ED8300475E42}" destId="{950832D6-0485-482B-BCCD-CB57C5D37C96}" srcOrd="1" destOrd="0" presId="urn:microsoft.com/office/officeart/2005/8/layout/process5"/>
    <dgm:cxn modelId="{05937470-3CB7-49A5-89CE-21B727B572F8}" type="presOf" srcId="{290EE53D-C453-435B-9D9E-35269E34EC5B}" destId="{BF7D1F94-0055-474F-9755-6BA87ECBBB1A}" srcOrd="1" destOrd="0" presId="urn:microsoft.com/office/officeart/2005/8/layout/process5"/>
    <dgm:cxn modelId="{3B391A99-36E1-4702-B58D-6F2001C5C2F3}" type="presOf" srcId="{42C6E17D-9679-4665-A315-91DE7DAD26B5}" destId="{E18B533A-C6D3-4CCA-A75B-075F2FE99905}" srcOrd="0" destOrd="0" presId="urn:microsoft.com/office/officeart/2005/8/layout/process5"/>
    <dgm:cxn modelId="{28429E7C-EF63-4BFD-8E07-1C3518A04993}" type="presOf" srcId="{E9E5433C-AB76-4158-AD3E-4E6FF0739C9A}" destId="{E55E39E1-8F7F-45DE-9CA6-BD910E1D29B1}" srcOrd="0" destOrd="0" presId="urn:microsoft.com/office/officeart/2005/8/layout/process5"/>
    <dgm:cxn modelId="{9E74D380-3B35-4267-936B-D81FEB2C6B66}" srcId="{C5363DF5-6055-4341-AD2B-9AA1A5B2F2B6}" destId="{350A8695-B415-4BA8-ABA1-3CE0F3D29D85}" srcOrd="4" destOrd="0" parTransId="{AD6B1243-BC53-411C-B0B0-45FBE92DE253}" sibTransId="{FC563921-9404-4619-A143-ED8300475E42}"/>
    <dgm:cxn modelId="{66BB6AD7-505B-4C7D-AACD-F7033737FDDA}" type="presOf" srcId="{08643A8E-A99F-4328-86CB-72387C37FCCD}" destId="{950A0EE2-E9AF-413D-B3AB-B2BE9BF30743}" srcOrd="0" destOrd="0" presId="urn:microsoft.com/office/officeart/2005/8/layout/process5"/>
    <dgm:cxn modelId="{E4FF3CD0-E13E-4C8D-9C42-223CB655ED80}" srcId="{C5363DF5-6055-4341-AD2B-9AA1A5B2F2B6}" destId="{5AD11288-4E84-44AA-B404-EB28CA0256B4}" srcOrd="1" destOrd="0" parTransId="{1C010112-D662-45AF-A61C-C16AB2207D26}" sibTransId="{DC494F16-C076-4743-9478-0048494E6317}"/>
    <dgm:cxn modelId="{E59F82B5-DB2C-41E5-BB6E-D12FBAC3F51F}" type="presOf" srcId="{5AD11288-4E84-44AA-B404-EB28CA0256B4}" destId="{285D4231-58A7-4A8D-B065-3B5550752B5D}" srcOrd="0" destOrd="0" presId="urn:microsoft.com/office/officeart/2005/8/layout/process5"/>
    <dgm:cxn modelId="{EBCDC872-9CB2-4AD8-8AC3-B565509254F8}" type="presOf" srcId="{DC494F16-C076-4743-9478-0048494E6317}" destId="{58B57261-0747-48FE-A1A6-719C2514B016}" srcOrd="0" destOrd="0" presId="urn:microsoft.com/office/officeart/2005/8/layout/process5"/>
    <dgm:cxn modelId="{5754C11A-289D-4ED2-9331-1EC80F2164FB}" type="presOf" srcId="{2F902911-805E-4BB2-A59F-8B478EFD9F21}" destId="{269AD2C7-2C78-48F1-9B02-4BA8B897BB5C}" srcOrd="0" destOrd="0" presId="urn:microsoft.com/office/officeart/2005/8/layout/process5"/>
    <dgm:cxn modelId="{2AAD030A-A5C9-4868-889B-7CA6545C0AEF}" type="presOf" srcId="{BC4C3A05-55FB-4488-9F3E-C2C37915CBBF}" destId="{69574F30-2D61-4E9B-9957-68812FAD3007}" srcOrd="0" destOrd="0" presId="urn:microsoft.com/office/officeart/2005/8/layout/process5"/>
    <dgm:cxn modelId="{87364431-F6E5-41A3-8F1F-9C1AF65D9337}" type="presParOf" srcId="{5057AD14-38F6-458F-BAE1-3D333085630D}" destId="{88D90226-35C4-409B-95DB-A53D0DBCA776}" srcOrd="0" destOrd="0" presId="urn:microsoft.com/office/officeart/2005/8/layout/process5"/>
    <dgm:cxn modelId="{6B9A194B-6820-4674-9176-7B1EB2BE619F}" type="presParOf" srcId="{5057AD14-38F6-458F-BAE1-3D333085630D}" destId="{E55E39E1-8F7F-45DE-9CA6-BD910E1D29B1}" srcOrd="1" destOrd="0" presId="urn:microsoft.com/office/officeart/2005/8/layout/process5"/>
    <dgm:cxn modelId="{24FB8438-D275-4182-8923-E44CFBB6DA53}" type="presParOf" srcId="{E55E39E1-8F7F-45DE-9CA6-BD910E1D29B1}" destId="{A503A6AB-5932-4271-9DC4-2F91AC48216E}" srcOrd="0" destOrd="0" presId="urn:microsoft.com/office/officeart/2005/8/layout/process5"/>
    <dgm:cxn modelId="{8A77F121-4C8F-4916-BC0F-546271BD3ED0}" type="presParOf" srcId="{5057AD14-38F6-458F-BAE1-3D333085630D}" destId="{285D4231-58A7-4A8D-B065-3B5550752B5D}" srcOrd="2" destOrd="0" presId="urn:microsoft.com/office/officeart/2005/8/layout/process5"/>
    <dgm:cxn modelId="{BB5CBABB-3A54-41D4-993E-87ADE14DBDDE}" type="presParOf" srcId="{5057AD14-38F6-458F-BAE1-3D333085630D}" destId="{58B57261-0747-48FE-A1A6-719C2514B016}" srcOrd="3" destOrd="0" presId="urn:microsoft.com/office/officeart/2005/8/layout/process5"/>
    <dgm:cxn modelId="{420FB831-38C4-4AE6-A903-E71259A03C6C}" type="presParOf" srcId="{58B57261-0747-48FE-A1A6-719C2514B016}" destId="{D4CA0173-9572-4B1A-8AFB-17DFCEBDF9FA}" srcOrd="0" destOrd="0" presId="urn:microsoft.com/office/officeart/2005/8/layout/process5"/>
    <dgm:cxn modelId="{51D771C5-7AA6-4479-A7B6-6774CBB5B377}" type="presParOf" srcId="{5057AD14-38F6-458F-BAE1-3D333085630D}" destId="{96EA98A3-ED5C-4801-BB75-774A6066E9D1}" srcOrd="4" destOrd="0" presId="urn:microsoft.com/office/officeart/2005/8/layout/process5"/>
    <dgm:cxn modelId="{EBF3FEE0-2966-4849-9BF9-78ED050388D9}" type="presParOf" srcId="{5057AD14-38F6-458F-BAE1-3D333085630D}" destId="{0111F070-09B0-44AB-B420-56677F7966B9}" srcOrd="5" destOrd="0" presId="urn:microsoft.com/office/officeart/2005/8/layout/process5"/>
    <dgm:cxn modelId="{AC3CFCFD-15DD-4FAF-B07E-4D94F7330483}" type="presParOf" srcId="{0111F070-09B0-44AB-B420-56677F7966B9}" destId="{BF7D1F94-0055-474F-9755-6BA87ECBBB1A}" srcOrd="0" destOrd="0" presId="urn:microsoft.com/office/officeart/2005/8/layout/process5"/>
    <dgm:cxn modelId="{DE519101-304C-4B9F-8B31-A573160215E1}" type="presParOf" srcId="{5057AD14-38F6-458F-BAE1-3D333085630D}" destId="{69574F30-2D61-4E9B-9957-68812FAD3007}" srcOrd="6" destOrd="0" presId="urn:microsoft.com/office/officeart/2005/8/layout/process5"/>
    <dgm:cxn modelId="{75FF64C5-C486-46FA-9821-3FE5CF0E0735}" type="presParOf" srcId="{5057AD14-38F6-458F-BAE1-3D333085630D}" destId="{DC791235-75B4-4861-821D-75CBE75BCAF7}" srcOrd="7" destOrd="0" presId="urn:microsoft.com/office/officeart/2005/8/layout/process5"/>
    <dgm:cxn modelId="{CFC5B81F-5DD1-49F9-8B11-076144AFCC85}" type="presParOf" srcId="{DC791235-75B4-4861-821D-75CBE75BCAF7}" destId="{AFD192A2-D8A4-47D8-8F28-39CABE712FB2}" srcOrd="0" destOrd="0" presId="urn:microsoft.com/office/officeart/2005/8/layout/process5"/>
    <dgm:cxn modelId="{BEB3EDEA-14FA-4E62-96D6-92BCBEA71D2E}" type="presParOf" srcId="{5057AD14-38F6-458F-BAE1-3D333085630D}" destId="{1D053020-6255-4EC1-B48E-D263909F37E0}" srcOrd="8" destOrd="0" presId="urn:microsoft.com/office/officeart/2005/8/layout/process5"/>
    <dgm:cxn modelId="{757A2FBE-601C-464E-94C2-DA50D07E7D34}" type="presParOf" srcId="{5057AD14-38F6-458F-BAE1-3D333085630D}" destId="{2641E811-5A6F-428C-B1C8-8F281D6685B6}" srcOrd="9" destOrd="0" presId="urn:microsoft.com/office/officeart/2005/8/layout/process5"/>
    <dgm:cxn modelId="{2FF9E0A7-FA84-4A92-9BD9-3EAF00C36BDA}" type="presParOf" srcId="{2641E811-5A6F-428C-B1C8-8F281D6685B6}" destId="{950832D6-0485-482B-BCCD-CB57C5D37C96}" srcOrd="0" destOrd="0" presId="urn:microsoft.com/office/officeart/2005/8/layout/process5"/>
    <dgm:cxn modelId="{A5CA5B3A-87D8-4468-A119-14ADFA4AB392}" type="presParOf" srcId="{5057AD14-38F6-458F-BAE1-3D333085630D}" destId="{E18B533A-C6D3-4CCA-A75B-075F2FE99905}" srcOrd="10" destOrd="0" presId="urn:microsoft.com/office/officeart/2005/8/layout/process5"/>
    <dgm:cxn modelId="{3C033C79-06C9-4A83-A4F3-6AA644E6DDFA}" type="presParOf" srcId="{5057AD14-38F6-458F-BAE1-3D333085630D}" destId="{C4945E92-62A5-4028-985B-044CB1801FC6}" srcOrd="11" destOrd="0" presId="urn:microsoft.com/office/officeart/2005/8/layout/process5"/>
    <dgm:cxn modelId="{7DE0F50E-70AA-4DD6-ACE4-0A9FA2023109}" type="presParOf" srcId="{C4945E92-62A5-4028-985B-044CB1801FC6}" destId="{C373AA40-5458-4D11-9658-166058BF29C1}" srcOrd="0" destOrd="0" presId="urn:microsoft.com/office/officeart/2005/8/layout/process5"/>
    <dgm:cxn modelId="{E709081C-A506-40E9-8E87-E438AFAC910F}" type="presParOf" srcId="{5057AD14-38F6-458F-BAE1-3D333085630D}" destId="{269AD2C7-2C78-48F1-9B02-4BA8B897BB5C}" srcOrd="12" destOrd="0" presId="urn:microsoft.com/office/officeart/2005/8/layout/process5"/>
    <dgm:cxn modelId="{83BA8409-BE0D-40AF-9D8F-A5DF640DA54E}" type="presParOf" srcId="{5057AD14-38F6-458F-BAE1-3D333085630D}" destId="{EEB151B0-951F-4102-A9AB-025AADD2ACCB}" srcOrd="13" destOrd="0" presId="urn:microsoft.com/office/officeart/2005/8/layout/process5"/>
    <dgm:cxn modelId="{71DD43B9-7FD5-4922-930F-841B501FE004}" type="presParOf" srcId="{EEB151B0-951F-4102-A9AB-025AADD2ACCB}" destId="{7E657264-A28E-4EF5-897C-D8923C3F1A88}" srcOrd="0" destOrd="0" presId="urn:microsoft.com/office/officeart/2005/8/layout/process5"/>
    <dgm:cxn modelId="{99905280-29FB-425F-9551-A86CB7D0DD97}" type="presParOf" srcId="{5057AD14-38F6-458F-BAE1-3D333085630D}" destId="{950A0EE2-E9AF-413D-B3AB-B2BE9BF30743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D90226-35C4-409B-95DB-A53D0DBCA776}">
      <dsp:nvSpPr>
        <dsp:cNvPr id="0" name=""/>
        <dsp:cNvSpPr/>
      </dsp:nvSpPr>
      <dsp:spPr>
        <a:xfrm>
          <a:off x="351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Licitación</a:t>
          </a:r>
          <a:endParaRPr lang="es-AR" sz="1500" kern="1200" dirty="0"/>
        </a:p>
      </dsp:txBody>
      <dsp:txXfrm>
        <a:off x="3512" y="263345"/>
        <a:ext cx="1535742" cy="921445"/>
      </dsp:txXfrm>
    </dsp:sp>
    <dsp:sp modelId="{E55E39E1-8F7F-45DE-9CA6-BD910E1D29B1}">
      <dsp:nvSpPr>
        <dsp:cNvPr id="0" name=""/>
        <dsp:cNvSpPr/>
      </dsp:nvSpPr>
      <dsp:spPr>
        <a:xfrm>
          <a:off x="167440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1674400" y="533636"/>
        <a:ext cx="325577" cy="380864"/>
      </dsp:txXfrm>
    </dsp:sp>
    <dsp:sp modelId="{285D4231-58A7-4A8D-B065-3B5550752B5D}">
      <dsp:nvSpPr>
        <dsp:cNvPr id="0" name=""/>
        <dsp:cNvSpPr/>
      </dsp:nvSpPr>
      <dsp:spPr>
        <a:xfrm>
          <a:off x="215355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Solicitud de trabajo</a:t>
          </a:r>
          <a:endParaRPr lang="es-AR" sz="1500" kern="1200" dirty="0"/>
        </a:p>
      </dsp:txBody>
      <dsp:txXfrm>
        <a:off x="2153552" y="263345"/>
        <a:ext cx="1535742" cy="921445"/>
      </dsp:txXfrm>
    </dsp:sp>
    <dsp:sp modelId="{58B57261-0747-48FE-A1A6-719C2514B016}">
      <dsp:nvSpPr>
        <dsp:cNvPr id="0" name=""/>
        <dsp:cNvSpPr/>
      </dsp:nvSpPr>
      <dsp:spPr>
        <a:xfrm>
          <a:off x="382444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3824440" y="533636"/>
        <a:ext cx="325577" cy="380864"/>
      </dsp:txXfrm>
    </dsp:sp>
    <dsp:sp modelId="{96EA98A3-ED5C-4801-BB75-774A6066E9D1}">
      <dsp:nvSpPr>
        <dsp:cNvPr id="0" name=""/>
        <dsp:cNvSpPr/>
      </dsp:nvSpPr>
      <dsp:spPr>
        <a:xfrm>
          <a:off x="430359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PO (Orden de compra)</a:t>
          </a:r>
          <a:endParaRPr lang="es-AR" sz="1500" kern="1200" dirty="0"/>
        </a:p>
      </dsp:txBody>
      <dsp:txXfrm>
        <a:off x="4303592" y="263345"/>
        <a:ext cx="1535742" cy="921445"/>
      </dsp:txXfrm>
    </dsp:sp>
    <dsp:sp modelId="{0111F070-09B0-44AB-B420-56677F7966B9}">
      <dsp:nvSpPr>
        <dsp:cNvPr id="0" name=""/>
        <dsp:cNvSpPr/>
      </dsp:nvSpPr>
      <dsp:spPr>
        <a:xfrm>
          <a:off x="5974480" y="533636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974480" y="533636"/>
        <a:ext cx="325577" cy="380864"/>
      </dsp:txXfrm>
    </dsp:sp>
    <dsp:sp modelId="{69574F30-2D61-4E9B-9957-68812FAD3007}">
      <dsp:nvSpPr>
        <dsp:cNvPr id="0" name=""/>
        <dsp:cNvSpPr/>
      </dsp:nvSpPr>
      <dsp:spPr>
        <a:xfrm>
          <a:off x="6453632" y="263345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Documento de Ingeniería</a:t>
          </a:r>
          <a:endParaRPr lang="es-AR" sz="1500" kern="1200" dirty="0"/>
        </a:p>
      </dsp:txBody>
      <dsp:txXfrm>
        <a:off x="6453632" y="263345"/>
        <a:ext cx="1535742" cy="921445"/>
      </dsp:txXfrm>
    </dsp:sp>
    <dsp:sp modelId="{DC791235-75B4-4861-821D-75CBE75BCAF7}">
      <dsp:nvSpPr>
        <dsp:cNvPr id="0" name=""/>
        <dsp:cNvSpPr/>
      </dsp:nvSpPr>
      <dsp:spPr>
        <a:xfrm rot="5400000">
          <a:off x="7058715" y="1292293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5400000">
        <a:off x="7058715" y="1292293"/>
        <a:ext cx="325577" cy="380864"/>
      </dsp:txXfrm>
    </dsp:sp>
    <dsp:sp modelId="{1D053020-6255-4EC1-B48E-D263909F37E0}">
      <dsp:nvSpPr>
        <dsp:cNvPr id="0" name=""/>
        <dsp:cNvSpPr/>
      </dsp:nvSpPr>
      <dsp:spPr>
        <a:xfrm>
          <a:off x="645363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Asignación de trabajo Cuadrilla</a:t>
          </a:r>
          <a:endParaRPr lang="es-AR" sz="1500" kern="1200" dirty="0"/>
        </a:p>
      </dsp:txBody>
      <dsp:txXfrm>
        <a:off x="6453632" y="1799088"/>
        <a:ext cx="1535742" cy="921445"/>
      </dsp:txXfrm>
    </dsp:sp>
    <dsp:sp modelId="{2641E811-5A6F-428C-B1C8-8F281D6685B6}">
      <dsp:nvSpPr>
        <dsp:cNvPr id="0" name=""/>
        <dsp:cNvSpPr/>
      </dsp:nvSpPr>
      <dsp:spPr>
        <a:xfrm rot="10800000">
          <a:off x="599290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5992909" y="2069379"/>
        <a:ext cx="325577" cy="380864"/>
      </dsp:txXfrm>
    </dsp:sp>
    <dsp:sp modelId="{E18B533A-C6D3-4CCA-A75B-075F2FE99905}">
      <dsp:nvSpPr>
        <dsp:cNvPr id="0" name=""/>
        <dsp:cNvSpPr/>
      </dsp:nvSpPr>
      <dsp:spPr>
        <a:xfrm>
          <a:off x="430359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Trabajo en sitio</a:t>
          </a:r>
          <a:endParaRPr lang="es-AR" sz="1500" kern="1200" dirty="0"/>
        </a:p>
      </dsp:txBody>
      <dsp:txXfrm>
        <a:off x="4303592" y="1799088"/>
        <a:ext cx="1535742" cy="921445"/>
      </dsp:txXfrm>
    </dsp:sp>
    <dsp:sp modelId="{C4945E92-62A5-4028-985B-044CB1801FC6}">
      <dsp:nvSpPr>
        <dsp:cNvPr id="0" name=""/>
        <dsp:cNvSpPr/>
      </dsp:nvSpPr>
      <dsp:spPr>
        <a:xfrm rot="10800000">
          <a:off x="384286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3842869" y="2069379"/>
        <a:ext cx="325577" cy="380864"/>
      </dsp:txXfrm>
    </dsp:sp>
    <dsp:sp modelId="{269AD2C7-2C78-48F1-9B02-4BA8B897BB5C}">
      <dsp:nvSpPr>
        <dsp:cNvPr id="0" name=""/>
        <dsp:cNvSpPr/>
      </dsp:nvSpPr>
      <dsp:spPr>
        <a:xfrm>
          <a:off x="215355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Relevamiento tareas realizadas.</a:t>
          </a:r>
          <a:endParaRPr lang="es-AR" sz="1500" kern="1200" dirty="0"/>
        </a:p>
      </dsp:txBody>
      <dsp:txXfrm>
        <a:off x="2153552" y="1799088"/>
        <a:ext cx="1535742" cy="921445"/>
      </dsp:txXfrm>
    </dsp:sp>
    <dsp:sp modelId="{EEB151B0-951F-4102-A9AB-025AADD2ACCB}">
      <dsp:nvSpPr>
        <dsp:cNvPr id="0" name=""/>
        <dsp:cNvSpPr/>
      </dsp:nvSpPr>
      <dsp:spPr>
        <a:xfrm rot="10800000">
          <a:off x="1692829" y="2069379"/>
          <a:ext cx="325577" cy="3808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tint val="6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 rot="10800000">
        <a:off x="1692829" y="2069379"/>
        <a:ext cx="325577" cy="380864"/>
      </dsp:txXfrm>
    </dsp:sp>
    <dsp:sp modelId="{950A0EE2-E9AF-413D-B3AB-B2BE9BF30743}">
      <dsp:nvSpPr>
        <dsp:cNvPr id="0" name=""/>
        <dsp:cNvSpPr/>
      </dsp:nvSpPr>
      <dsp:spPr>
        <a:xfrm>
          <a:off x="3512" y="1799088"/>
          <a:ext cx="1535742" cy="921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 Generación de CAO (Conforme de Obra).</a:t>
          </a:r>
          <a:endParaRPr lang="es-AR" sz="1500" kern="1200" dirty="0"/>
        </a:p>
      </dsp:txBody>
      <dsp:txXfrm>
        <a:off x="3512" y="1799088"/>
        <a:ext cx="1535742" cy="921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Seis Computadoras clones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Cuatro Notebook (HP, </a:t>
            </a:r>
            <a:r>
              <a:rPr lang="es-AR" dirty="0" err="1" smtClean="0"/>
              <a:t>Bangho</a:t>
            </a:r>
            <a:r>
              <a:rPr lang="es-AR" dirty="0" smtClean="0"/>
              <a:t>, Lenovo) (Hardware diverso).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Sistema Operativo adoptado Linux Ubuntu.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Suite </a:t>
            </a:r>
            <a:r>
              <a:rPr lang="es-AR" dirty="0" err="1" smtClean="0"/>
              <a:t>Ofimatica</a:t>
            </a:r>
            <a:r>
              <a:rPr lang="es-AR" dirty="0" smtClean="0"/>
              <a:t> adoptada Open Office.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Un Servidor  que cumple la función de File Server.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 Dos Impresoras HP Laser.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Servicio de internet ADSL de 3 MB bajada, 512 KB subida contratado a </a:t>
            </a:r>
            <a:r>
              <a:rPr lang="es-AR" dirty="0" err="1" smtClean="0"/>
              <a:t>Arnet</a:t>
            </a:r>
            <a:r>
              <a:rPr lang="es-AR" dirty="0" smtClean="0"/>
              <a:t>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Switch</a:t>
            </a:r>
            <a:r>
              <a:rPr lang="es-AR" dirty="0" smtClean="0"/>
              <a:t> Cisco 24 puertos.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Un </a:t>
            </a:r>
            <a:r>
              <a:rPr lang="es-AR" dirty="0" err="1" smtClean="0"/>
              <a:t>Router</a:t>
            </a:r>
            <a:r>
              <a:rPr lang="es-AR" dirty="0" smtClean="0"/>
              <a:t> Cisco WRT160N.</a:t>
            </a:r>
          </a:p>
          <a:p>
            <a:pPr marL="171450" indent="-171450">
              <a:buClr>
                <a:schemeClr val="tx1"/>
              </a:buClr>
              <a:buFont typeface="Arial" pitchFamily="34" charset="0"/>
              <a:buChar char="•"/>
            </a:pPr>
            <a:r>
              <a:rPr lang="es-AR" dirty="0" smtClean="0"/>
              <a:t>Red cableada mediante cable UTP cat. 5e.</a:t>
            </a:r>
          </a:p>
          <a:p>
            <a:pPr>
              <a:buClr>
                <a:schemeClr val="tx1"/>
              </a:buClr>
            </a:pPr>
            <a:endParaRPr lang="es-A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04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Dificultad con la gestión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Poca 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Información dispersa para cada proyecto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Complejidad con la gestión de pagos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Necesidad de mas control de las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62476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mtClean="0"/>
              <a:t>Propuesta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Automatizar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Trazabilidad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desde un </a:t>
            </a:r>
            <a:r>
              <a:rPr lang="es-AR" dirty="0" err="1" smtClean="0"/>
              <a:t>smartphone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380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601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326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Problemas principales detectados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Propuesta del sistema que resuelva esos problemas.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Factibilidades.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356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smtClean="0">
                <a:solidFill>
                  <a:schemeClr val="tx1"/>
                </a:solidFill>
              </a:rPr>
              <a:t>: </a:t>
            </a:r>
            <a:r>
              <a:rPr lang="es-AR" dirty="0" smtClean="0">
                <a:solidFill>
                  <a:schemeClr val="tx1"/>
                </a:solidFill>
              </a:rPr>
              <a:t>Analista </a:t>
            </a:r>
            <a:r>
              <a:rPr lang="es-AR" dirty="0" err="1" smtClean="0">
                <a:solidFill>
                  <a:schemeClr val="tx1"/>
                </a:solidFill>
              </a:rPr>
              <a:t>Semi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Sistemas IT en </a:t>
            </a:r>
            <a:r>
              <a:rPr lang="es-AR" dirty="0" err="1" smtClean="0">
                <a:solidFill>
                  <a:schemeClr val="tx1"/>
                </a:solidFill>
              </a:rPr>
              <a:t>Cablevision</a:t>
            </a:r>
            <a:r>
              <a:rPr lang="es-AR" dirty="0" smtClean="0">
                <a:solidFill>
                  <a:schemeClr val="tx1"/>
                </a:solidFill>
              </a:rPr>
              <a:t> S.A.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</a:t>
            </a:r>
            <a:r>
              <a:rPr lang="es-AR" b="1" dirty="0" smtClean="0">
                <a:solidFill>
                  <a:schemeClr val="tx1"/>
                </a:solidFill>
              </a:rPr>
              <a:t>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independiente.</a:t>
            </a:r>
            <a:endParaRPr lang="es-AR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43492" y="1571612"/>
            <a:ext cx="6777317" cy="426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 smtClean="0"/>
              <a:t>Introducción:</a:t>
            </a:r>
          </a:p>
          <a:p>
            <a:pPr marL="114300" indent="0" algn="ctr">
              <a:buNone/>
            </a:pPr>
            <a:r>
              <a:rPr lang="es-E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r>
              <a:rPr lang="es-AR" sz="1800" dirty="0" smtClean="0"/>
              <a:t>Es una empresa de soluciones en ingeniería y telecomunicaciones.</a:t>
            </a:r>
          </a:p>
          <a:p>
            <a:endParaRPr lang="es-ES" sz="1800" dirty="0" smtClean="0"/>
          </a:p>
          <a:p>
            <a:r>
              <a:rPr lang="es-AR" sz="1800" dirty="0"/>
              <a:t>e</a:t>
            </a:r>
            <a:r>
              <a:rPr lang="es-AR" sz="1800" dirty="0" smtClean="0"/>
              <a:t>specializado en telecomunicaciones para celulares.</a:t>
            </a:r>
          </a:p>
          <a:p>
            <a:endParaRPr lang="es-ES" sz="1800" dirty="0" smtClean="0"/>
          </a:p>
          <a:p>
            <a:r>
              <a:rPr lang="es-AR" sz="1800" dirty="0" err="1" smtClean="0"/>
              <a:t>Coming</a:t>
            </a:r>
            <a:r>
              <a:rPr lang="es-AR" sz="1800" dirty="0" smtClean="0"/>
              <a:t> S.A. surgió en 1987.</a:t>
            </a:r>
          </a:p>
          <a:p>
            <a:endParaRPr lang="es-ES" sz="1800" dirty="0" smtClean="0"/>
          </a:p>
          <a:p>
            <a:r>
              <a:rPr lang="es-AR" sz="1800" dirty="0"/>
              <a:t>E</a:t>
            </a:r>
            <a:r>
              <a:rPr lang="es-AR" sz="1800" dirty="0" smtClean="0"/>
              <a:t>n 1995 ya incursionaron en telefonía.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466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110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COMING S.A.</a:t>
            </a:r>
          </a:p>
          <a:p>
            <a:pPr marL="114300" indent="0" algn="ctr">
              <a:buNone/>
            </a:pPr>
            <a:endParaRPr lang="es-ES" sz="32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071678"/>
            <a:ext cx="6858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mtClean="0"/>
              <a:t>Presentación</a:t>
            </a:r>
            <a:r>
              <a:rPr lang="en-US" smtClean="0"/>
              <a:t> de la </a:t>
            </a:r>
            <a:r>
              <a:rPr lang="es-AR" smtClean="0"/>
              <a:t>empresa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14414" y="5572140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La empresa se encuentra actualmente ubicada en la calle Av. Gobernador </a:t>
            </a:r>
            <a:r>
              <a:rPr lang="es-AR" sz="1400" dirty="0" err="1" smtClean="0"/>
              <a:t>Sabattini</a:t>
            </a:r>
            <a:r>
              <a:rPr lang="es-AR" sz="1400" dirty="0" smtClean="0"/>
              <a:t> 2834 en el barrio Maipú de la ciudad de Córdoba.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xmlns="" val="419306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Organigrama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xmlns="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1484784"/>
            <a:ext cx="6777317" cy="673300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</a:t>
            </a:r>
            <a:r>
              <a:rPr lang="es-ES" sz="3200" dirty="0" smtClean="0"/>
              <a:t>disponible</a:t>
            </a:r>
          </a:p>
          <a:p>
            <a:pPr marL="114300" indent="0" algn="ctr">
              <a:buNone/>
            </a:pPr>
            <a:endParaRPr lang="es-ES" sz="3200" dirty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2323652"/>
            <a:ext cx="7056784" cy="3913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r>
              <a:rPr lang="es-AR" dirty="0" smtClean="0"/>
              <a:t>6 Desktop, 4 Notebook y 1 Server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2 Impresoras HP Laser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/>
              <a:t>Servicio de </a:t>
            </a:r>
            <a:r>
              <a:rPr lang="es-AR" dirty="0" smtClean="0"/>
              <a:t>internet</a:t>
            </a:r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1 </a:t>
            </a:r>
            <a:r>
              <a:rPr lang="es-AR" dirty="0" err="1" smtClean="0"/>
              <a:t>Switch</a:t>
            </a:r>
            <a:r>
              <a:rPr lang="es-AR" dirty="0" smtClean="0"/>
              <a:t> y 1 </a:t>
            </a:r>
            <a:r>
              <a:rPr lang="es-AR" dirty="0" err="1" smtClean="0"/>
              <a:t>Router</a:t>
            </a:r>
            <a:endParaRPr lang="es-AR" dirty="0" smtClean="0"/>
          </a:p>
          <a:p>
            <a:pPr marL="68580" indent="0">
              <a:buFont typeface="Wingdings 2" pitchFamily="18" charset="2"/>
              <a:buNone/>
            </a:pPr>
            <a:endParaRPr lang="es-AR" dirty="0" smtClean="0"/>
          </a:p>
          <a:p>
            <a:r>
              <a:rPr lang="es-AR" dirty="0" smtClean="0"/>
              <a:t>Cableado </a:t>
            </a:r>
            <a:r>
              <a:rPr lang="es-AR" dirty="0" smtClean="0"/>
              <a:t>de red con cable UTP cat. </a:t>
            </a:r>
            <a:r>
              <a:rPr lang="es-AR" dirty="0" smtClean="0"/>
              <a:t>5e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 </a:t>
            </a:r>
            <a:r>
              <a:rPr lang="es-AR" dirty="0" smtClean="0"/>
              <a:t>Sistema Operativo Linux Ubuntu.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Suite </a:t>
            </a:r>
            <a:r>
              <a:rPr lang="es-AR" dirty="0" err="1" smtClean="0"/>
              <a:t>Ofimatica</a:t>
            </a:r>
            <a:r>
              <a:rPr lang="es-AR" dirty="0" smtClean="0"/>
              <a:t> </a:t>
            </a:r>
            <a:r>
              <a:rPr lang="es-AR" dirty="0" smtClean="0"/>
              <a:t>Open Office.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341" y="1484784"/>
            <a:ext cx="6777317" cy="67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s-ES" sz="3200" dirty="0" smtClean="0"/>
          </a:p>
          <a:p>
            <a:pPr marL="114300" indent="0" algn="ctr">
              <a:buFont typeface="Wingdings 2" pitchFamily="18" charset="2"/>
              <a:buNone/>
            </a:pPr>
            <a:endParaRPr lang="es-ES" sz="3200" dirty="0" smtClean="0"/>
          </a:p>
          <a:p>
            <a:pPr marL="457200" indent="-342900" algn="ctr">
              <a:buFont typeface="Courier New" pitchFamily="49" charset="0"/>
              <a:buChar char="o"/>
            </a:pPr>
            <a:endParaRPr lang="en-US" dirty="0"/>
          </a:p>
        </p:txBody>
      </p:sp>
      <p:graphicFrame>
        <p:nvGraphicFramePr>
          <p:cNvPr id="9" name="4 Diagrama"/>
          <p:cNvGraphicFramePr/>
          <p:nvPr>
            <p:extLst>
              <p:ext uri="{D42A27DB-BD31-4B8C-83A1-F6EECF244321}">
                <p14:modId xmlns:p14="http://schemas.microsoft.com/office/powerpoint/2010/main" xmlns="" val="1398164617"/>
              </p:ext>
            </p:extLst>
          </p:nvPr>
        </p:nvGraphicFramePr>
        <p:xfrm>
          <a:off x="575556" y="2564904"/>
          <a:ext cx="7992888" cy="298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218708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381</TotalTime>
  <Words>460</Words>
  <Application>Microsoft Office PowerPoint</Application>
  <PresentationFormat>Presentación en pantalla (4:3)</PresentationFormat>
  <Paragraphs>133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Austin</vt:lpstr>
      <vt:lpstr>Gestión de instalación y mantenimiento de antenas de telecomunicaciones.</vt:lpstr>
      <vt:lpstr>Grupo Nro. 3</vt:lpstr>
      <vt:lpstr>Introducción</vt:lpstr>
      <vt:lpstr>Diapositiva 4</vt:lpstr>
      <vt:lpstr>Diapositiva 5</vt:lpstr>
      <vt:lpstr>Diapositiva 6</vt:lpstr>
      <vt:lpstr>Presentación de la empresa</vt:lpstr>
      <vt:lpstr>Diapositiva 8</vt:lpstr>
      <vt:lpstr>Diapositiva 9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Charly</cp:lastModifiedBy>
  <cp:revision>39</cp:revision>
  <dcterms:created xsi:type="dcterms:W3CDTF">2012-05-12T19:04:43Z</dcterms:created>
  <dcterms:modified xsi:type="dcterms:W3CDTF">2012-05-17T02:03:34Z</dcterms:modified>
</cp:coreProperties>
</file>