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2" r:id="rId10"/>
    <p:sldId id="263" r:id="rId11"/>
    <p:sldId id="267" r:id="rId12"/>
    <p:sldId id="271" r:id="rId13"/>
    <p:sldId id="272" r:id="rId14"/>
    <p:sldId id="273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18049-3B0A-41F2-A7EE-480ECF18117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27F8D6F-03A5-429D-BDD0-702BFC21B6F0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2000" b="1" dirty="0" err="1" smtClean="0">
              <a:solidFill>
                <a:schemeClr val="tx1"/>
              </a:solidFill>
            </a:rPr>
            <a:t>Presidencia</a:t>
          </a:r>
          <a:endParaRPr lang="es-AR" sz="2000" b="1" dirty="0">
            <a:solidFill>
              <a:schemeClr val="tx1"/>
            </a:solidFill>
          </a:endParaRPr>
        </a:p>
      </dgm:t>
    </dgm:pt>
    <dgm:pt modelId="{56E089E7-06E2-47BB-AEAB-E6273550B405}" type="parTrans" cxnId="{D01CEB95-7818-4453-83F3-BCE47E725498}">
      <dgm:prSet/>
      <dgm:spPr/>
      <dgm:t>
        <a:bodyPr/>
        <a:lstStyle/>
        <a:p>
          <a:endParaRPr lang="es-AR"/>
        </a:p>
      </dgm:t>
    </dgm:pt>
    <dgm:pt modelId="{B7D05675-1749-4578-B10C-6368DD663956}" type="sibTrans" cxnId="{D01CEB95-7818-4453-83F3-BCE47E725498}">
      <dgm:prSet/>
      <dgm:spPr/>
      <dgm:t>
        <a:bodyPr/>
        <a:lstStyle/>
        <a:p>
          <a:endParaRPr lang="es-AR"/>
        </a:p>
      </dgm:t>
    </dgm:pt>
    <dgm:pt modelId="{69404F52-DC68-4464-8C95-4A4EC5C3D511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Supervision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CF7F02CB-0026-4C85-A83C-2611CA0EC12E}" type="parTrans" cxnId="{F40F547F-E985-47E4-852C-13CE91AFC67B}">
      <dgm:prSet/>
      <dgm:spPr/>
      <dgm:t>
        <a:bodyPr/>
        <a:lstStyle/>
        <a:p>
          <a:endParaRPr lang="es-AR"/>
        </a:p>
      </dgm:t>
    </dgm:pt>
    <dgm:pt modelId="{35B2B94B-D59C-4D2C-AA6B-EC3193330074}" type="sibTrans" cxnId="{F40F547F-E985-47E4-852C-13CE91AFC67B}">
      <dgm:prSet/>
      <dgm:spPr/>
      <dgm:t>
        <a:bodyPr/>
        <a:lstStyle/>
        <a:p>
          <a:endParaRPr lang="es-AR"/>
        </a:p>
      </dgm:t>
    </dgm:pt>
    <dgm:pt modelId="{C0EDF659-C35B-4EB3-A65D-2CEFAA43999B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General</a:t>
          </a:r>
          <a:endParaRPr lang="es-AR" sz="1400" b="1" dirty="0">
            <a:solidFill>
              <a:schemeClr val="tx1"/>
            </a:solidFill>
          </a:endParaRPr>
        </a:p>
      </dgm:t>
    </dgm:pt>
    <dgm:pt modelId="{38912AFE-3D78-4266-8E99-4582EAA11DAA}" type="parTrans" cxnId="{AFBFF8F3-B1CC-4B54-A79E-E1B294E0D0BF}">
      <dgm:prSet/>
      <dgm:spPr/>
      <dgm:t>
        <a:bodyPr/>
        <a:lstStyle/>
        <a:p>
          <a:endParaRPr lang="es-AR"/>
        </a:p>
      </dgm:t>
    </dgm:pt>
    <dgm:pt modelId="{05C533E2-BAD5-478F-A5EF-73E5B154A010}" type="sibTrans" cxnId="{AFBFF8F3-B1CC-4B54-A79E-E1B294E0D0BF}">
      <dgm:prSet/>
      <dgm:spPr/>
      <dgm:t>
        <a:bodyPr/>
        <a:lstStyle/>
        <a:p>
          <a:endParaRPr lang="es-AR"/>
        </a:p>
      </dgm:t>
    </dgm:pt>
    <dgm:pt modelId="{CAE025A5-AD7E-47EC-9189-B4F6923CFB39}">
      <dgm:prSet phldrT="[Texto]"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Seguridad</a:t>
          </a:r>
          <a:r>
            <a:rPr lang="en-US" sz="1400" b="1" dirty="0">
              <a:solidFill>
                <a:schemeClr val="tx1"/>
              </a:solidFill>
            </a:rPr>
            <a:t> e </a:t>
          </a:r>
          <a:r>
            <a:rPr lang="en-US" sz="1400" b="1" dirty="0" err="1">
              <a:solidFill>
                <a:schemeClr val="tx1"/>
              </a:solidFill>
            </a:rPr>
            <a:t>Higiene</a:t>
          </a:r>
          <a:endParaRPr lang="es-AR" sz="1400" b="1" dirty="0">
            <a:solidFill>
              <a:schemeClr val="tx1"/>
            </a:solidFill>
          </a:endParaRPr>
        </a:p>
      </dgm:t>
    </dgm:pt>
    <dgm:pt modelId="{36C0A925-CF92-4A8D-8547-F5135586AA1D}" type="parTrans" cxnId="{956F72A0-5E7A-4BBE-918C-DF48B42F7F88}">
      <dgm:prSet/>
      <dgm:spPr/>
      <dgm:t>
        <a:bodyPr/>
        <a:lstStyle/>
        <a:p>
          <a:endParaRPr lang="es-AR"/>
        </a:p>
      </dgm:t>
    </dgm:pt>
    <dgm:pt modelId="{3C63452D-48B4-43C0-A4CD-DBFD585BFD18}" type="sibTrans" cxnId="{956F72A0-5E7A-4BBE-918C-DF48B42F7F88}">
      <dgm:prSet/>
      <dgm:spPr/>
      <dgm:t>
        <a:bodyPr/>
        <a:lstStyle/>
        <a:p>
          <a:endParaRPr lang="es-AR"/>
        </a:p>
      </dgm:t>
    </dgm:pt>
    <dgm:pt modelId="{AB74DD02-BF3F-45B5-8025-7F7CC2B7F0AF}">
      <dgm:prSet custT="1"/>
      <dgm:spPr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1400" b="1" dirty="0" err="1">
              <a:solidFill>
                <a:schemeClr val="tx1"/>
              </a:solidFill>
            </a:rPr>
            <a:t>Administración</a:t>
          </a:r>
          <a:r>
            <a:rPr lang="en-US" sz="1400" b="1" dirty="0">
              <a:solidFill>
                <a:schemeClr val="tx1"/>
              </a:solidFill>
            </a:rPr>
            <a:t> de </a:t>
          </a:r>
          <a:r>
            <a:rPr lang="en-US" sz="1400" b="1" dirty="0" err="1">
              <a:solidFill>
                <a:schemeClr val="tx1"/>
              </a:solidFill>
            </a:rPr>
            <a:t>Proyectos</a:t>
          </a:r>
          <a:endParaRPr lang="es-AR" sz="1400" b="1" dirty="0">
            <a:solidFill>
              <a:schemeClr val="tx1"/>
            </a:solidFill>
          </a:endParaRPr>
        </a:p>
      </dgm:t>
    </dgm:pt>
    <dgm:pt modelId="{0C5A7F20-7BF1-4D54-8603-B4C57EB9E51E}" type="parTrans" cxnId="{7C9266A4-58E6-4781-B381-E3B5BC31D902}">
      <dgm:prSet/>
      <dgm:spPr/>
      <dgm:t>
        <a:bodyPr/>
        <a:lstStyle/>
        <a:p>
          <a:endParaRPr lang="es-AR"/>
        </a:p>
      </dgm:t>
    </dgm:pt>
    <dgm:pt modelId="{4DD56927-21C8-4BA9-8A88-EC2F6591D693}" type="sibTrans" cxnId="{7C9266A4-58E6-4781-B381-E3B5BC31D902}">
      <dgm:prSet/>
      <dgm:spPr/>
      <dgm:t>
        <a:bodyPr/>
        <a:lstStyle/>
        <a:p>
          <a:endParaRPr lang="es-AR"/>
        </a:p>
      </dgm:t>
    </dgm:pt>
    <dgm:pt modelId="{8782F143-7EBE-4652-BCB6-342F97295F78}">
      <dgm:prSet custT="1"/>
      <dgm:spPr>
        <a:solidFill>
          <a:srgbClr val="94CC16">
            <a:alpha val="73000"/>
          </a:srgbClr>
        </a:solidFill>
      </dgm:spPr>
      <dgm:t>
        <a:bodyPr/>
        <a:lstStyle/>
        <a:p>
          <a:r>
            <a:rPr lang="es-AR" sz="1400" b="1" dirty="0">
              <a:solidFill>
                <a:schemeClr val="tx1"/>
              </a:solidFill>
            </a:rPr>
            <a:t>Cuadrillas</a:t>
          </a:r>
        </a:p>
      </dgm:t>
    </dgm:pt>
    <dgm:pt modelId="{6CCD5503-01E5-4C86-8EFC-5F017D508467}" type="parTrans" cxnId="{DABFC9D0-8C39-473E-A1C2-ECB16C3483D9}">
      <dgm:prSet/>
      <dgm:spPr/>
      <dgm:t>
        <a:bodyPr/>
        <a:lstStyle/>
        <a:p>
          <a:endParaRPr lang="es-AR"/>
        </a:p>
      </dgm:t>
    </dgm:pt>
    <dgm:pt modelId="{4E4F6724-DE3A-4CE7-9F89-6CC7FEF6FC19}" type="sibTrans" cxnId="{DABFC9D0-8C39-473E-A1C2-ECB16C3483D9}">
      <dgm:prSet/>
      <dgm:spPr/>
      <dgm:t>
        <a:bodyPr/>
        <a:lstStyle/>
        <a:p>
          <a:endParaRPr lang="es-AR"/>
        </a:p>
      </dgm:t>
    </dgm:pt>
    <dgm:pt modelId="{7DF29361-70E6-4A90-8106-66BD992952A3}" type="pres">
      <dgm:prSet presAssocID="{C3818049-3B0A-41F2-A7EE-480ECF18117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2F7640-4E97-435E-A273-04AB9B209B41}" type="pres">
      <dgm:prSet presAssocID="{F27F8D6F-03A5-429D-BDD0-702BFC21B6F0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F67BD07-D585-4BD6-88EA-D8E5F5FF308F}" type="pres">
      <dgm:prSet presAssocID="{F27F8D6F-03A5-429D-BDD0-702BFC21B6F0}" presName="rootComposite1" presStyleCnt="0"/>
      <dgm:spPr/>
      <dgm:t>
        <a:bodyPr/>
        <a:lstStyle/>
        <a:p>
          <a:endParaRPr lang="es-AR"/>
        </a:p>
      </dgm:t>
    </dgm:pt>
    <dgm:pt modelId="{F21B52D0-B08C-497F-8319-56B5DA6523B6}" type="pres">
      <dgm:prSet presAssocID="{F27F8D6F-03A5-429D-BDD0-702BFC21B6F0}" presName="rootText1" presStyleLbl="node0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6070D5D-19E7-4653-BC65-20D6D6EAE9DE}" type="pres">
      <dgm:prSet presAssocID="{F27F8D6F-03A5-429D-BDD0-702BFC21B6F0}" presName="rootConnector1" presStyleLbl="node1" presStyleIdx="0" presStyleCnt="0"/>
      <dgm:spPr/>
      <dgm:t>
        <a:bodyPr/>
        <a:lstStyle/>
        <a:p>
          <a:endParaRPr lang="es-AR"/>
        </a:p>
      </dgm:t>
    </dgm:pt>
    <dgm:pt modelId="{CF57312A-95DE-40CE-91AF-7EE78282CD63}" type="pres">
      <dgm:prSet presAssocID="{F27F8D6F-03A5-429D-BDD0-702BFC21B6F0}" presName="hierChild2" presStyleCnt="0"/>
      <dgm:spPr/>
      <dgm:t>
        <a:bodyPr/>
        <a:lstStyle/>
        <a:p>
          <a:endParaRPr lang="es-AR"/>
        </a:p>
      </dgm:t>
    </dgm:pt>
    <dgm:pt modelId="{8EBBDB76-DF10-4764-B8B8-496AD4C5615C}" type="pres">
      <dgm:prSet presAssocID="{CF7F02CB-0026-4C85-A83C-2611CA0EC12E}" presName="Name37" presStyleLbl="parChTrans1D2" presStyleIdx="0" presStyleCnt="3"/>
      <dgm:spPr/>
      <dgm:t>
        <a:bodyPr/>
        <a:lstStyle/>
        <a:p>
          <a:endParaRPr lang="es-AR"/>
        </a:p>
      </dgm:t>
    </dgm:pt>
    <dgm:pt modelId="{CCEE9E4B-9FB6-41A6-AA5E-1D2E98C342FF}" type="pres">
      <dgm:prSet presAssocID="{69404F52-DC68-4464-8C95-4A4EC5C3D51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D124B1AA-7060-4AB5-8487-49BA48E66E83}" type="pres">
      <dgm:prSet presAssocID="{69404F52-DC68-4464-8C95-4A4EC5C3D511}" presName="rootComposite" presStyleCnt="0"/>
      <dgm:spPr/>
      <dgm:t>
        <a:bodyPr/>
        <a:lstStyle/>
        <a:p>
          <a:endParaRPr lang="es-AR"/>
        </a:p>
      </dgm:t>
    </dgm:pt>
    <dgm:pt modelId="{EF27B91A-A527-4B5D-8953-3DEFA4CD70BE}" type="pres">
      <dgm:prSet presAssocID="{69404F52-DC68-4464-8C95-4A4EC5C3D511}" presName="rootText" presStyleLbl="node2" presStyleIdx="0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972E06E-0D8D-46A7-810C-DCF2E5A67FD3}" type="pres">
      <dgm:prSet presAssocID="{69404F52-DC68-4464-8C95-4A4EC5C3D511}" presName="rootConnector" presStyleLbl="node2" presStyleIdx="0" presStyleCnt="3"/>
      <dgm:spPr/>
      <dgm:t>
        <a:bodyPr/>
        <a:lstStyle/>
        <a:p>
          <a:endParaRPr lang="es-AR"/>
        </a:p>
      </dgm:t>
    </dgm:pt>
    <dgm:pt modelId="{A398DAD7-91CB-4C69-9C87-5854557C5295}" type="pres">
      <dgm:prSet presAssocID="{69404F52-DC68-4464-8C95-4A4EC5C3D511}" presName="hierChild4" presStyleCnt="0"/>
      <dgm:spPr/>
      <dgm:t>
        <a:bodyPr/>
        <a:lstStyle/>
        <a:p>
          <a:endParaRPr lang="es-AR"/>
        </a:p>
      </dgm:t>
    </dgm:pt>
    <dgm:pt modelId="{09519A4A-757A-4FD3-B530-30AAEFBECC94}" type="pres">
      <dgm:prSet presAssocID="{0C5A7F20-7BF1-4D54-8603-B4C57EB9E51E}" presName="Name37" presStyleLbl="parChTrans1D3" presStyleIdx="0" presStyleCnt="1"/>
      <dgm:spPr/>
      <dgm:t>
        <a:bodyPr/>
        <a:lstStyle/>
        <a:p>
          <a:endParaRPr lang="es-AR"/>
        </a:p>
      </dgm:t>
    </dgm:pt>
    <dgm:pt modelId="{FFE82CE6-86EB-47FB-9054-9752EE3988A2}" type="pres">
      <dgm:prSet presAssocID="{AB74DD02-BF3F-45B5-8025-7F7CC2B7F0A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35ECC57-01FC-47F4-9E0E-EF40FFE87727}" type="pres">
      <dgm:prSet presAssocID="{AB74DD02-BF3F-45B5-8025-7F7CC2B7F0AF}" presName="rootComposite" presStyleCnt="0"/>
      <dgm:spPr/>
      <dgm:t>
        <a:bodyPr/>
        <a:lstStyle/>
        <a:p>
          <a:endParaRPr lang="es-AR"/>
        </a:p>
      </dgm:t>
    </dgm:pt>
    <dgm:pt modelId="{76382964-F0B9-4801-AD29-234D5C4EB29C}" type="pres">
      <dgm:prSet presAssocID="{AB74DD02-BF3F-45B5-8025-7F7CC2B7F0AF}" presName="rootText" presStyleLbl="node3" presStyleIdx="0" presStyleCnt="1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495ABB2-EE30-4D6B-960C-2AE8B28A3DEE}" type="pres">
      <dgm:prSet presAssocID="{AB74DD02-BF3F-45B5-8025-7F7CC2B7F0AF}" presName="rootConnector" presStyleLbl="node3" presStyleIdx="0" presStyleCnt="1"/>
      <dgm:spPr/>
      <dgm:t>
        <a:bodyPr/>
        <a:lstStyle/>
        <a:p>
          <a:endParaRPr lang="es-AR"/>
        </a:p>
      </dgm:t>
    </dgm:pt>
    <dgm:pt modelId="{4900D1E9-D0F0-41BD-9F1A-AD635EB77A1B}" type="pres">
      <dgm:prSet presAssocID="{AB74DD02-BF3F-45B5-8025-7F7CC2B7F0AF}" presName="hierChild4" presStyleCnt="0"/>
      <dgm:spPr/>
      <dgm:t>
        <a:bodyPr/>
        <a:lstStyle/>
        <a:p>
          <a:endParaRPr lang="es-AR"/>
        </a:p>
      </dgm:t>
    </dgm:pt>
    <dgm:pt modelId="{7333BF06-7B1A-47D2-83B9-64258DCEE59E}" type="pres">
      <dgm:prSet presAssocID="{6CCD5503-01E5-4C86-8EFC-5F017D508467}" presName="Name37" presStyleLbl="parChTrans1D4" presStyleIdx="0" presStyleCnt="1"/>
      <dgm:spPr/>
      <dgm:t>
        <a:bodyPr/>
        <a:lstStyle/>
        <a:p>
          <a:endParaRPr lang="es-AR"/>
        </a:p>
      </dgm:t>
    </dgm:pt>
    <dgm:pt modelId="{21EE1367-D85E-46CE-A192-9AB232C06BC8}" type="pres">
      <dgm:prSet presAssocID="{8782F143-7EBE-4652-BCB6-342F97295F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E85B6231-2009-4608-BF6D-BCF7CFF0912E}" type="pres">
      <dgm:prSet presAssocID="{8782F143-7EBE-4652-BCB6-342F97295F78}" presName="rootComposite" presStyleCnt="0"/>
      <dgm:spPr/>
      <dgm:t>
        <a:bodyPr/>
        <a:lstStyle/>
        <a:p>
          <a:endParaRPr lang="es-AR"/>
        </a:p>
      </dgm:t>
    </dgm:pt>
    <dgm:pt modelId="{C999530D-970C-4F19-A91A-981537024566}" type="pres">
      <dgm:prSet presAssocID="{8782F143-7EBE-4652-BCB6-342F97295F78}" presName="rootText" presStyleLbl="node4" presStyleIdx="0" presStyleCnt="1" custLinFactNeighborX="14469" custLinFactNeighborY="-516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15615975-D7C1-4DD7-92D8-7DA4D4FB6EB9}" type="pres">
      <dgm:prSet presAssocID="{8782F143-7EBE-4652-BCB6-342F97295F78}" presName="rootConnector" presStyleLbl="node4" presStyleIdx="0" presStyleCnt="1"/>
      <dgm:spPr/>
      <dgm:t>
        <a:bodyPr/>
        <a:lstStyle/>
        <a:p>
          <a:endParaRPr lang="es-AR"/>
        </a:p>
      </dgm:t>
    </dgm:pt>
    <dgm:pt modelId="{5B187E3E-3FCB-4BCE-8228-40007FF99A05}" type="pres">
      <dgm:prSet presAssocID="{8782F143-7EBE-4652-BCB6-342F97295F78}" presName="hierChild4" presStyleCnt="0"/>
      <dgm:spPr/>
      <dgm:t>
        <a:bodyPr/>
        <a:lstStyle/>
        <a:p>
          <a:endParaRPr lang="es-AR"/>
        </a:p>
      </dgm:t>
    </dgm:pt>
    <dgm:pt modelId="{B67726A3-32FF-499C-B84E-DC1A0BDA5E9F}" type="pres">
      <dgm:prSet presAssocID="{8782F143-7EBE-4652-BCB6-342F97295F78}" presName="hierChild5" presStyleCnt="0"/>
      <dgm:spPr/>
      <dgm:t>
        <a:bodyPr/>
        <a:lstStyle/>
        <a:p>
          <a:endParaRPr lang="es-AR"/>
        </a:p>
      </dgm:t>
    </dgm:pt>
    <dgm:pt modelId="{60A8B198-4EE5-48F8-A92B-234DD4B34998}" type="pres">
      <dgm:prSet presAssocID="{AB74DD02-BF3F-45B5-8025-7F7CC2B7F0AF}" presName="hierChild5" presStyleCnt="0"/>
      <dgm:spPr/>
      <dgm:t>
        <a:bodyPr/>
        <a:lstStyle/>
        <a:p>
          <a:endParaRPr lang="es-AR"/>
        </a:p>
      </dgm:t>
    </dgm:pt>
    <dgm:pt modelId="{4F20D86C-E07D-47F2-AA93-7D81393505D2}" type="pres">
      <dgm:prSet presAssocID="{69404F52-DC68-4464-8C95-4A4EC5C3D511}" presName="hierChild5" presStyleCnt="0"/>
      <dgm:spPr/>
      <dgm:t>
        <a:bodyPr/>
        <a:lstStyle/>
        <a:p>
          <a:endParaRPr lang="es-AR"/>
        </a:p>
      </dgm:t>
    </dgm:pt>
    <dgm:pt modelId="{FC06127A-3788-446A-9EF8-244F2B7D169B}" type="pres">
      <dgm:prSet presAssocID="{38912AFE-3D78-4266-8E99-4582EAA11DAA}" presName="Name37" presStyleLbl="parChTrans1D2" presStyleIdx="1" presStyleCnt="3"/>
      <dgm:spPr/>
      <dgm:t>
        <a:bodyPr/>
        <a:lstStyle/>
        <a:p>
          <a:endParaRPr lang="es-AR"/>
        </a:p>
      </dgm:t>
    </dgm:pt>
    <dgm:pt modelId="{7D99B7DD-68FF-40DA-947F-123213324B7E}" type="pres">
      <dgm:prSet presAssocID="{C0EDF659-C35B-4EB3-A65D-2CEFAA43999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646A8AC7-6D5C-47D6-813D-85CD79F8E46C}" type="pres">
      <dgm:prSet presAssocID="{C0EDF659-C35B-4EB3-A65D-2CEFAA43999B}" presName="rootComposite" presStyleCnt="0"/>
      <dgm:spPr/>
      <dgm:t>
        <a:bodyPr/>
        <a:lstStyle/>
        <a:p>
          <a:endParaRPr lang="es-AR"/>
        </a:p>
      </dgm:t>
    </dgm:pt>
    <dgm:pt modelId="{D70C0BDD-DBCA-4018-8B04-41A27590CEAD}" type="pres">
      <dgm:prSet presAssocID="{C0EDF659-C35B-4EB3-A65D-2CEFAA43999B}" presName="rootText" presStyleLbl="node2" presStyleIdx="1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572DEBC-670A-44EF-A3E4-3094B1E9B62C}" type="pres">
      <dgm:prSet presAssocID="{C0EDF659-C35B-4EB3-A65D-2CEFAA43999B}" presName="rootConnector" presStyleLbl="node2" presStyleIdx="1" presStyleCnt="3"/>
      <dgm:spPr/>
      <dgm:t>
        <a:bodyPr/>
        <a:lstStyle/>
        <a:p>
          <a:endParaRPr lang="es-AR"/>
        </a:p>
      </dgm:t>
    </dgm:pt>
    <dgm:pt modelId="{00FB1847-B63F-4016-A04C-A5B5782F58CE}" type="pres">
      <dgm:prSet presAssocID="{C0EDF659-C35B-4EB3-A65D-2CEFAA43999B}" presName="hierChild4" presStyleCnt="0"/>
      <dgm:spPr/>
      <dgm:t>
        <a:bodyPr/>
        <a:lstStyle/>
        <a:p>
          <a:endParaRPr lang="es-AR"/>
        </a:p>
      </dgm:t>
    </dgm:pt>
    <dgm:pt modelId="{ADAD0B2D-EB01-43C5-BA7F-39B9DDD94586}" type="pres">
      <dgm:prSet presAssocID="{C0EDF659-C35B-4EB3-A65D-2CEFAA43999B}" presName="hierChild5" presStyleCnt="0"/>
      <dgm:spPr/>
      <dgm:t>
        <a:bodyPr/>
        <a:lstStyle/>
        <a:p>
          <a:endParaRPr lang="es-AR"/>
        </a:p>
      </dgm:t>
    </dgm:pt>
    <dgm:pt modelId="{025B54D6-F427-427E-8DF7-D864235487AD}" type="pres">
      <dgm:prSet presAssocID="{36C0A925-CF92-4A8D-8547-F5135586AA1D}" presName="Name37" presStyleLbl="parChTrans1D2" presStyleIdx="2" presStyleCnt="3"/>
      <dgm:spPr/>
      <dgm:t>
        <a:bodyPr/>
        <a:lstStyle/>
        <a:p>
          <a:endParaRPr lang="es-AR"/>
        </a:p>
      </dgm:t>
    </dgm:pt>
    <dgm:pt modelId="{C7A4CB24-34AC-416C-93FA-66FA04B4DCA8}" type="pres">
      <dgm:prSet presAssocID="{CAE025A5-AD7E-47EC-9189-B4F6923CFB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5300D6CE-4FEB-4304-ADA4-734DC9D238D3}" type="pres">
      <dgm:prSet presAssocID="{CAE025A5-AD7E-47EC-9189-B4F6923CFB39}" presName="rootComposite" presStyleCnt="0"/>
      <dgm:spPr/>
      <dgm:t>
        <a:bodyPr/>
        <a:lstStyle/>
        <a:p>
          <a:endParaRPr lang="es-AR"/>
        </a:p>
      </dgm:t>
    </dgm:pt>
    <dgm:pt modelId="{2872F071-CCEC-4734-8E72-CEF275144F2A}" type="pres">
      <dgm:prSet presAssocID="{CAE025A5-AD7E-47EC-9189-B4F6923CFB39}" presName="rootText" presStyleLbl="node2" presStyleIdx="2" presStyleCnt="3" custLinFactNeighborX="783" custLinFactNeighborY="1125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98355B4-6B0E-4D38-B738-06A1B5352B25}" type="pres">
      <dgm:prSet presAssocID="{CAE025A5-AD7E-47EC-9189-B4F6923CFB39}" presName="rootConnector" presStyleLbl="node2" presStyleIdx="2" presStyleCnt="3"/>
      <dgm:spPr/>
      <dgm:t>
        <a:bodyPr/>
        <a:lstStyle/>
        <a:p>
          <a:endParaRPr lang="es-AR"/>
        </a:p>
      </dgm:t>
    </dgm:pt>
    <dgm:pt modelId="{74F88A2B-CCFD-460B-AD38-F1B8B802CC57}" type="pres">
      <dgm:prSet presAssocID="{CAE025A5-AD7E-47EC-9189-B4F6923CFB39}" presName="hierChild4" presStyleCnt="0"/>
      <dgm:spPr/>
      <dgm:t>
        <a:bodyPr/>
        <a:lstStyle/>
        <a:p>
          <a:endParaRPr lang="es-AR"/>
        </a:p>
      </dgm:t>
    </dgm:pt>
    <dgm:pt modelId="{4F4270FA-95BF-4232-803B-519195B6F45F}" type="pres">
      <dgm:prSet presAssocID="{CAE025A5-AD7E-47EC-9189-B4F6923CFB39}" presName="hierChild5" presStyleCnt="0"/>
      <dgm:spPr/>
      <dgm:t>
        <a:bodyPr/>
        <a:lstStyle/>
        <a:p>
          <a:endParaRPr lang="es-AR"/>
        </a:p>
      </dgm:t>
    </dgm:pt>
    <dgm:pt modelId="{C4B5E448-36E9-4FC1-A1D6-DF0F20115C0B}" type="pres">
      <dgm:prSet presAssocID="{F27F8D6F-03A5-429D-BDD0-702BFC21B6F0}" presName="hierChild3" presStyleCnt="0"/>
      <dgm:spPr/>
      <dgm:t>
        <a:bodyPr/>
        <a:lstStyle/>
        <a:p>
          <a:endParaRPr lang="es-AR"/>
        </a:p>
      </dgm:t>
    </dgm:pt>
  </dgm:ptLst>
  <dgm:cxnLst>
    <dgm:cxn modelId="{9E07DF77-6C35-4821-9DE7-4AE2BB570D24}" type="presOf" srcId="{8782F143-7EBE-4652-BCB6-342F97295F78}" destId="{C999530D-970C-4F19-A91A-981537024566}" srcOrd="0" destOrd="0" presId="urn:microsoft.com/office/officeart/2005/8/layout/orgChart1"/>
    <dgm:cxn modelId="{B115F0C3-E1DC-458B-B51B-579BC729549E}" type="presOf" srcId="{38912AFE-3D78-4266-8E99-4582EAA11DAA}" destId="{FC06127A-3788-446A-9EF8-244F2B7D169B}" srcOrd="0" destOrd="0" presId="urn:microsoft.com/office/officeart/2005/8/layout/orgChart1"/>
    <dgm:cxn modelId="{50F1A73B-D6FF-4C56-A307-90292B87962A}" type="presOf" srcId="{C0EDF659-C35B-4EB3-A65D-2CEFAA43999B}" destId="{D70C0BDD-DBCA-4018-8B04-41A27590CEAD}" srcOrd="0" destOrd="0" presId="urn:microsoft.com/office/officeart/2005/8/layout/orgChart1"/>
    <dgm:cxn modelId="{A633D16F-A4C8-49D0-9518-C450A40641D7}" type="presOf" srcId="{CAE025A5-AD7E-47EC-9189-B4F6923CFB39}" destId="{2872F071-CCEC-4734-8E72-CEF275144F2A}" srcOrd="0" destOrd="0" presId="urn:microsoft.com/office/officeart/2005/8/layout/orgChart1"/>
    <dgm:cxn modelId="{12BA031F-FF7F-4D8C-A5B8-6868AFAB5D64}" type="presOf" srcId="{CF7F02CB-0026-4C85-A83C-2611CA0EC12E}" destId="{8EBBDB76-DF10-4764-B8B8-496AD4C5615C}" srcOrd="0" destOrd="0" presId="urn:microsoft.com/office/officeart/2005/8/layout/orgChart1"/>
    <dgm:cxn modelId="{F9299C4E-4D09-4206-A4D3-1862212D3301}" type="presOf" srcId="{C0EDF659-C35B-4EB3-A65D-2CEFAA43999B}" destId="{F572DEBC-670A-44EF-A3E4-3094B1E9B62C}" srcOrd="1" destOrd="0" presId="urn:microsoft.com/office/officeart/2005/8/layout/orgChart1"/>
    <dgm:cxn modelId="{DABFC9D0-8C39-473E-A1C2-ECB16C3483D9}" srcId="{AB74DD02-BF3F-45B5-8025-7F7CC2B7F0AF}" destId="{8782F143-7EBE-4652-BCB6-342F97295F78}" srcOrd="0" destOrd="0" parTransId="{6CCD5503-01E5-4C86-8EFC-5F017D508467}" sibTransId="{4E4F6724-DE3A-4CE7-9F89-6CC7FEF6FC19}"/>
    <dgm:cxn modelId="{74172C81-A83A-4C0F-8A14-7400105BA931}" type="presOf" srcId="{AB74DD02-BF3F-45B5-8025-7F7CC2B7F0AF}" destId="{1495ABB2-EE30-4D6B-960C-2AE8B28A3DEE}" srcOrd="1" destOrd="0" presId="urn:microsoft.com/office/officeart/2005/8/layout/orgChart1"/>
    <dgm:cxn modelId="{AFBFF8F3-B1CC-4B54-A79E-E1B294E0D0BF}" srcId="{F27F8D6F-03A5-429D-BDD0-702BFC21B6F0}" destId="{C0EDF659-C35B-4EB3-A65D-2CEFAA43999B}" srcOrd="1" destOrd="0" parTransId="{38912AFE-3D78-4266-8E99-4582EAA11DAA}" sibTransId="{05C533E2-BAD5-478F-A5EF-73E5B154A010}"/>
    <dgm:cxn modelId="{76FF6951-B899-4984-97BF-78ABA4449E40}" type="presOf" srcId="{6CCD5503-01E5-4C86-8EFC-5F017D508467}" destId="{7333BF06-7B1A-47D2-83B9-64258DCEE59E}" srcOrd="0" destOrd="0" presId="urn:microsoft.com/office/officeart/2005/8/layout/orgChart1"/>
    <dgm:cxn modelId="{956F72A0-5E7A-4BBE-918C-DF48B42F7F88}" srcId="{F27F8D6F-03A5-429D-BDD0-702BFC21B6F0}" destId="{CAE025A5-AD7E-47EC-9189-B4F6923CFB39}" srcOrd="2" destOrd="0" parTransId="{36C0A925-CF92-4A8D-8547-F5135586AA1D}" sibTransId="{3C63452D-48B4-43C0-A4CD-DBFD585BFD18}"/>
    <dgm:cxn modelId="{A77E3C6E-5F2F-414C-9520-0D9237D04246}" type="presOf" srcId="{0C5A7F20-7BF1-4D54-8603-B4C57EB9E51E}" destId="{09519A4A-757A-4FD3-B530-30AAEFBECC94}" srcOrd="0" destOrd="0" presId="urn:microsoft.com/office/officeart/2005/8/layout/orgChart1"/>
    <dgm:cxn modelId="{7C9266A4-58E6-4781-B381-E3B5BC31D902}" srcId="{69404F52-DC68-4464-8C95-4A4EC5C3D511}" destId="{AB74DD02-BF3F-45B5-8025-7F7CC2B7F0AF}" srcOrd="0" destOrd="0" parTransId="{0C5A7F20-7BF1-4D54-8603-B4C57EB9E51E}" sibTransId="{4DD56927-21C8-4BA9-8A88-EC2F6591D693}"/>
    <dgm:cxn modelId="{74A7C8EA-52F1-4CBF-961C-62C6C5B9A3FB}" type="presOf" srcId="{F27F8D6F-03A5-429D-BDD0-702BFC21B6F0}" destId="{F21B52D0-B08C-497F-8319-56B5DA6523B6}" srcOrd="0" destOrd="0" presId="urn:microsoft.com/office/officeart/2005/8/layout/orgChart1"/>
    <dgm:cxn modelId="{53CC8146-27BE-4BD7-B9AE-68FE497BE313}" type="presOf" srcId="{CAE025A5-AD7E-47EC-9189-B4F6923CFB39}" destId="{A98355B4-6B0E-4D38-B738-06A1B5352B25}" srcOrd="1" destOrd="0" presId="urn:microsoft.com/office/officeart/2005/8/layout/orgChart1"/>
    <dgm:cxn modelId="{8922B835-3F81-4578-8943-F5FFBC66CE93}" type="presOf" srcId="{C3818049-3B0A-41F2-A7EE-480ECF181171}" destId="{7DF29361-70E6-4A90-8106-66BD992952A3}" srcOrd="0" destOrd="0" presId="urn:microsoft.com/office/officeart/2005/8/layout/orgChart1"/>
    <dgm:cxn modelId="{95E2746A-BE37-4489-B043-94B131AC748B}" type="presOf" srcId="{F27F8D6F-03A5-429D-BDD0-702BFC21B6F0}" destId="{96070D5D-19E7-4653-BC65-20D6D6EAE9DE}" srcOrd="1" destOrd="0" presId="urn:microsoft.com/office/officeart/2005/8/layout/orgChart1"/>
    <dgm:cxn modelId="{2FBB91A6-8630-4576-832A-197FF1249D34}" type="presOf" srcId="{69404F52-DC68-4464-8C95-4A4EC5C3D511}" destId="{4972E06E-0D8D-46A7-810C-DCF2E5A67FD3}" srcOrd="1" destOrd="0" presId="urn:microsoft.com/office/officeart/2005/8/layout/orgChart1"/>
    <dgm:cxn modelId="{001EA8ED-4AF4-43DC-B851-53863A910DCE}" type="presOf" srcId="{36C0A925-CF92-4A8D-8547-F5135586AA1D}" destId="{025B54D6-F427-427E-8DF7-D864235487AD}" srcOrd="0" destOrd="0" presId="urn:microsoft.com/office/officeart/2005/8/layout/orgChart1"/>
    <dgm:cxn modelId="{D01CEB95-7818-4453-83F3-BCE47E725498}" srcId="{C3818049-3B0A-41F2-A7EE-480ECF181171}" destId="{F27F8D6F-03A5-429D-BDD0-702BFC21B6F0}" srcOrd="0" destOrd="0" parTransId="{56E089E7-06E2-47BB-AEAB-E6273550B405}" sibTransId="{B7D05675-1749-4578-B10C-6368DD663956}"/>
    <dgm:cxn modelId="{F40F547F-E985-47E4-852C-13CE91AFC67B}" srcId="{F27F8D6F-03A5-429D-BDD0-702BFC21B6F0}" destId="{69404F52-DC68-4464-8C95-4A4EC5C3D511}" srcOrd="0" destOrd="0" parTransId="{CF7F02CB-0026-4C85-A83C-2611CA0EC12E}" sibTransId="{35B2B94B-D59C-4D2C-AA6B-EC3193330074}"/>
    <dgm:cxn modelId="{A8905A9F-8981-4BCD-A582-4F4C0DD6068C}" type="presOf" srcId="{69404F52-DC68-4464-8C95-4A4EC5C3D511}" destId="{EF27B91A-A527-4B5D-8953-3DEFA4CD70BE}" srcOrd="0" destOrd="0" presId="urn:microsoft.com/office/officeart/2005/8/layout/orgChart1"/>
    <dgm:cxn modelId="{331928DD-BFB5-46BB-A3C0-FCB62A6D8CAA}" type="presOf" srcId="{AB74DD02-BF3F-45B5-8025-7F7CC2B7F0AF}" destId="{76382964-F0B9-4801-AD29-234D5C4EB29C}" srcOrd="0" destOrd="0" presId="urn:microsoft.com/office/officeart/2005/8/layout/orgChart1"/>
    <dgm:cxn modelId="{494E18AC-0DF3-4E11-984A-C3757D6E03CF}" type="presOf" srcId="{8782F143-7EBE-4652-BCB6-342F97295F78}" destId="{15615975-D7C1-4DD7-92D8-7DA4D4FB6EB9}" srcOrd="1" destOrd="0" presId="urn:microsoft.com/office/officeart/2005/8/layout/orgChart1"/>
    <dgm:cxn modelId="{C58BDBD0-5A03-4216-8E13-AD60799CD80E}" type="presParOf" srcId="{7DF29361-70E6-4A90-8106-66BD992952A3}" destId="{092F7640-4E97-435E-A273-04AB9B209B41}" srcOrd="0" destOrd="0" presId="urn:microsoft.com/office/officeart/2005/8/layout/orgChart1"/>
    <dgm:cxn modelId="{C86AC3D0-236B-4146-ADD7-108FD5805AFC}" type="presParOf" srcId="{092F7640-4E97-435E-A273-04AB9B209B41}" destId="{1F67BD07-D585-4BD6-88EA-D8E5F5FF308F}" srcOrd="0" destOrd="0" presId="urn:microsoft.com/office/officeart/2005/8/layout/orgChart1"/>
    <dgm:cxn modelId="{56CEF3C8-E3EB-412A-B81D-88A08857D347}" type="presParOf" srcId="{1F67BD07-D585-4BD6-88EA-D8E5F5FF308F}" destId="{F21B52D0-B08C-497F-8319-56B5DA6523B6}" srcOrd="0" destOrd="0" presId="urn:microsoft.com/office/officeart/2005/8/layout/orgChart1"/>
    <dgm:cxn modelId="{2A1E5E34-D104-4E48-8784-62CA65E45DB1}" type="presParOf" srcId="{1F67BD07-D585-4BD6-88EA-D8E5F5FF308F}" destId="{96070D5D-19E7-4653-BC65-20D6D6EAE9DE}" srcOrd="1" destOrd="0" presId="urn:microsoft.com/office/officeart/2005/8/layout/orgChart1"/>
    <dgm:cxn modelId="{16008701-1965-42F3-B41B-059B0D77EF2C}" type="presParOf" srcId="{092F7640-4E97-435E-A273-04AB9B209B41}" destId="{CF57312A-95DE-40CE-91AF-7EE78282CD63}" srcOrd="1" destOrd="0" presId="urn:microsoft.com/office/officeart/2005/8/layout/orgChart1"/>
    <dgm:cxn modelId="{6E1B79AC-9CFF-47AE-A9DD-F927393871AE}" type="presParOf" srcId="{CF57312A-95DE-40CE-91AF-7EE78282CD63}" destId="{8EBBDB76-DF10-4764-B8B8-496AD4C5615C}" srcOrd="0" destOrd="0" presId="urn:microsoft.com/office/officeart/2005/8/layout/orgChart1"/>
    <dgm:cxn modelId="{A61E527D-E339-43A8-8FE7-CD4E85EBF604}" type="presParOf" srcId="{CF57312A-95DE-40CE-91AF-7EE78282CD63}" destId="{CCEE9E4B-9FB6-41A6-AA5E-1D2E98C342FF}" srcOrd="1" destOrd="0" presId="urn:microsoft.com/office/officeart/2005/8/layout/orgChart1"/>
    <dgm:cxn modelId="{EFB8AE1F-C953-4997-94D3-C3538A611184}" type="presParOf" srcId="{CCEE9E4B-9FB6-41A6-AA5E-1D2E98C342FF}" destId="{D124B1AA-7060-4AB5-8487-49BA48E66E83}" srcOrd="0" destOrd="0" presId="urn:microsoft.com/office/officeart/2005/8/layout/orgChart1"/>
    <dgm:cxn modelId="{000E661E-EB63-4F11-BFB8-A5D81780D7D6}" type="presParOf" srcId="{D124B1AA-7060-4AB5-8487-49BA48E66E83}" destId="{EF27B91A-A527-4B5D-8953-3DEFA4CD70BE}" srcOrd="0" destOrd="0" presId="urn:microsoft.com/office/officeart/2005/8/layout/orgChart1"/>
    <dgm:cxn modelId="{533C2A4A-F954-481F-A0BA-FD73F47B06CF}" type="presParOf" srcId="{D124B1AA-7060-4AB5-8487-49BA48E66E83}" destId="{4972E06E-0D8D-46A7-810C-DCF2E5A67FD3}" srcOrd="1" destOrd="0" presId="urn:microsoft.com/office/officeart/2005/8/layout/orgChart1"/>
    <dgm:cxn modelId="{EB82285B-27F1-44F4-A322-98B0DE0E7059}" type="presParOf" srcId="{CCEE9E4B-9FB6-41A6-AA5E-1D2E98C342FF}" destId="{A398DAD7-91CB-4C69-9C87-5854557C5295}" srcOrd="1" destOrd="0" presId="urn:microsoft.com/office/officeart/2005/8/layout/orgChart1"/>
    <dgm:cxn modelId="{C35CA797-464B-4FD5-8206-61D396D924D9}" type="presParOf" srcId="{A398DAD7-91CB-4C69-9C87-5854557C5295}" destId="{09519A4A-757A-4FD3-B530-30AAEFBECC94}" srcOrd="0" destOrd="0" presId="urn:microsoft.com/office/officeart/2005/8/layout/orgChart1"/>
    <dgm:cxn modelId="{1937677F-3DEC-4951-A7B8-0DC719FD8164}" type="presParOf" srcId="{A398DAD7-91CB-4C69-9C87-5854557C5295}" destId="{FFE82CE6-86EB-47FB-9054-9752EE3988A2}" srcOrd="1" destOrd="0" presId="urn:microsoft.com/office/officeart/2005/8/layout/orgChart1"/>
    <dgm:cxn modelId="{791B7514-D3CE-4864-8751-986A57B849A2}" type="presParOf" srcId="{FFE82CE6-86EB-47FB-9054-9752EE3988A2}" destId="{B35ECC57-01FC-47F4-9E0E-EF40FFE87727}" srcOrd="0" destOrd="0" presId="urn:microsoft.com/office/officeart/2005/8/layout/orgChart1"/>
    <dgm:cxn modelId="{E6320BB8-98BC-465D-BF94-7F240CEE4305}" type="presParOf" srcId="{B35ECC57-01FC-47F4-9E0E-EF40FFE87727}" destId="{76382964-F0B9-4801-AD29-234D5C4EB29C}" srcOrd="0" destOrd="0" presId="urn:microsoft.com/office/officeart/2005/8/layout/orgChart1"/>
    <dgm:cxn modelId="{1FC185E8-61A4-4912-AC19-24645C3F461F}" type="presParOf" srcId="{B35ECC57-01FC-47F4-9E0E-EF40FFE87727}" destId="{1495ABB2-EE30-4D6B-960C-2AE8B28A3DEE}" srcOrd="1" destOrd="0" presId="urn:microsoft.com/office/officeart/2005/8/layout/orgChart1"/>
    <dgm:cxn modelId="{3F925967-642C-4B1B-B94D-75C86F8DA5F5}" type="presParOf" srcId="{FFE82CE6-86EB-47FB-9054-9752EE3988A2}" destId="{4900D1E9-D0F0-41BD-9F1A-AD635EB77A1B}" srcOrd="1" destOrd="0" presId="urn:microsoft.com/office/officeart/2005/8/layout/orgChart1"/>
    <dgm:cxn modelId="{3ADD9E16-A010-4F47-9E12-63ACD61418E9}" type="presParOf" srcId="{4900D1E9-D0F0-41BD-9F1A-AD635EB77A1B}" destId="{7333BF06-7B1A-47D2-83B9-64258DCEE59E}" srcOrd="0" destOrd="0" presId="urn:microsoft.com/office/officeart/2005/8/layout/orgChart1"/>
    <dgm:cxn modelId="{A93EA1BF-D56E-4864-A238-EA86FE53F3E4}" type="presParOf" srcId="{4900D1E9-D0F0-41BD-9F1A-AD635EB77A1B}" destId="{21EE1367-D85E-46CE-A192-9AB232C06BC8}" srcOrd="1" destOrd="0" presId="urn:microsoft.com/office/officeart/2005/8/layout/orgChart1"/>
    <dgm:cxn modelId="{B665AD6E-5E5A-453F-B932-1D1B7A2A578B}" type="presParOf" srcId="{21EE1367-D85E-46CE-A192-9AB232C06BC8}" destId="{E85B6231-2009-4608-BF6D-BCF7CFF0912E}" srcOrd="0" destOrd="0" presId="urn:microsoft.com/office/officeart/2005/8/layout/orgChart1"/>
    <dgm:cxn modelId="{B594EF0E-4B94-44AA-8BE1-25AAF65D5BF9}" type="presParOf" srcId="{E85B6231-2009-4608-BF6D-BCF7CFF0912E}" destId="{C999530D-970C-4F19-A91A-981537024566}" srcOrd="0" destOrd="0" presId="urn:microsoft.com/office/officeart/2005/8/layout/orgChart1"/>
    <dgm:cxn modelId="{1A538414-5EA7-45C9-94A1-C4B62854D3DE}" type="presParOf" srcId="{E85B6231-2009-4608-BF6D-BCF7CFF0912E}" destId="{15615975-D7C1-4DD7-92D8-7DA4D4FB6EB9}" srcOrd="1" destOrd="0" presId="urn:microsoft.com/office/officeart/2005/8/layout/orgChart1"/>
    <dgm:cxn modelId="{322480EB-DA97-409D-ACD9-43EB8934D128}" type="presParOf" srcId="{21EE1367-D85E-46CE-A192-9AB232C06BC8}" destId="{5B187E3E-3FCB-4BCE-8228-40007FF99A05}" srcOrd="1" destOrd="0" presId="urn:microsoft.com/office/officeart/2005/8/layout/orgChart1"/>
    <dgm:cxn modelId="{ADC2D9D6-AB2B-4912-916B-0CFB7053DDFD}" type="presParOf" srcId="{21EE1367-D85E-46CE-A192-9AB232C06BC8}" destId="{B67726A3-32FF-499C-B84E-DC1A0BDA5E9F}" srcOrd="2" destOrd="0" presId="urn:microsoft.com/office/officeart/2005/8/layout/orgChart1"/>
    <dgm:cxn modelId="{972DB8C9-904E-4CE9-98F8-01D2EF96585B}" type="presParOf" srcId="{FFE82CE6-86EB-47FB-9054-9752EE3988A2}" destId="{60A8B198-4EE5-48F8-A92B-234DD4B34998}" srcOrd="2" destOrd="0" presId="urn:microsoft.com/office/officeart/2005/8/layout/orgChart1"/>
    <dgm:cxn modelId="{4321CFBE-ECD0-4848-80AF-87BEEA3C0167}" type="presParOf" srcId="{CCEE9E4B-9FB6-41A6-AA5E-1D2E98C342FF}" destId="{4F20D86C-E07D-47F2-AA93-7D81393505D2}" srcOrd="2" destOrd="0" presId="urn:microsoft.com/office/officeart/2005/8/layout/orgChart1"/>
    <dgm:cxn modelId="{624DA8E7-FEDA-43AC-B475-E9F01ADC312C}" type="presParOf" srcId="{CF57312A-95DE-40CE-91AF-7EE78282CD63}" destId="{FC06127A-3788-446A-9EF8-244F2B7D169B}" srcOrd="2" destOrd="0" presId="urn:microsoft.com/office/officeart/2005/8/layout/orgChart1"/>
    <dgm:cxn modelId="{5310E187-B168-41F1-B8F5-B541FA44F93F}" type="presParOf" srcId="{CF57312A-95DE-40CE-91AF-7EE78282CD63}" destId="{7D99B7DD-68FF-40DA-947F-123213324B7E}" srcOrd="3" destOrd="0" presId="urn:microsoft.com/office/officeart/2005/8/layout/orgChart1"/>
    <dgm:cxn modelId="{0C95F20F-DE90-46BD-A242-AB9EAA0584B4}" type="presParOf" srcId="{7D99B7DD-68FF-40DA-947F-123213324B7E}" destId="{646A8AC7-6D5C-47D6-813D-85CD79F8E46C}" srcOrd="0" destOrd="0" presId="urn:microsoft.com/office/officeart/2005/8/layout/orgChart1"/>
    <dgm:cxn modelId="{D91C72C9-1278-4A23-9595-F7C69271B2AB}" type="presParOf" srcId="{646A8AC7-6D5C-47D6-813D-85CD79F8E46C}" destId="{D70C0BDD-DBCA-4018-8B04-41A27590CEAD}" srcOrd="0" destOrd="0" presId="urn:microsoft.com/office/officeart/2005/8/layout/orgChart1"/>
    <dgm:cxn modelId="{4AB2DCBC-74B7-4999-8DB4-547EAFA42B4B}" type="presParOf" srcId="{646A8AC7-6D5C-47D6-813D-85CD79F8E46C}" destId="{F572DEBC-670A-44EF-A3E4-3094B1E9B62C}" srcOrd="1" destOrd="0" presId="urn:microsoft.com/office/officeart/2005/8/layout/orgChart1"/>
    <dgm:cxn modelId="{DAD5A3C1-0455-46A2-AEFA-E60EE2D1EDE3}" type="presParOf" srcId="{7D99B7DD-68FF-40DA-947F-123213324B7E}" destId="{00FB1847-B63F-4016-A04C-A5B5782F58CE}" srcOrd="1" destOrd="0" presId="urn:microsoft.com/office/officeart/2005/8/layout/orgChart1"/>
    <dgm:cxn modelId="{49BB82CC-1539-4885-A20D-C8BEE9D3E6CE}" type="presParOf" srcId="{7D99B7DD-68FF-40DA-947F-123213324B7E}" destId="{ADAD0B2D-EB01-43C5-BA7F-39B9DDD94586}" srcOrd="2" destOrd="0" presId="urn:microsoft.com/office/officeart/2005/8/layout/orgChart1"/>
    <dgm:cxn modelId="{C3138CF6-96C5-43C2-A240-8E9C3C74034F}" type="presParOf" srcId="{CF57312A-95DE-40CE-91AF-7EE78282CD63}" destId="{025B54D6-F427-427E-8DF7-D864235487AD}" srcOrd="4" destOrd="0" presId="urn:microsoft.com/office/officeart/2005/8/layout/orgChart1"/>
    <dgm:cxn modelId="{9E6738E0-64E4-4473-BA7A-A8D2AA34D83B}" type="presParOf" srcId="{CF57312A-95DE-40CE-91AF-7EE78282CD63}" destId="{C7A4CB24-34AC-416C-93FA-66FA04B4DCA8}" srcOrd="5" destOrd="0" presId="urn:microsoft.com/office/officeart/2005/8/layout/orgChart1"/>
    <dgm:cxn modelId="{5113532C-4771-487D-B8DC-09AE0AA40BFD}" type="presParOf" srcId="{C7A4CB24-34AC-416C-93FA-66FA04B4DCA8}" destId="{5300D6CE-4FEB-4304-ADA4-734DC9D238D3}" srcOrd="0" destOrd="0" presId="urn:microsoft.com/office/officeart/2005/8/layout/orgChart1"/>
    <dgm:cxn modelId="{04FAA92F-6AD9-49D7-B22A-C3BE40CB49AC}" type="presParOf" srcId="{5300D6CE-4FEB-4304-ADA4-734DC9D238D3}" destId="{2872F071-CCEC-4734-8E72-CEF275144F2A}" srcOrd="0" destOrd="0" presId="urn:microsoft.com/office/officeart/2005/8/layout/orgChart1"/>
    <dgm:cxn modelId="{E4AEA87E-713D-4214-965F-343E55F86B4D}" type="presParOf" srcId="{5300D6CE-4FEB-4304-ADA4-734DC9D238D3}" destId="{A98355B4-6B0E-4D38-B738-06A1B5352B25}" srcOrd="1" destOrd="0" presId="urn:microsoft.com/office/officeart/2005/8/layout/orgChart1"/>
    <dgm:cxn modelId="{102A194C-5747-4958-964B-F384C9D6CBC7}" type="presParOf" srcId="{C7A4CB24-34AC-416C-93FA-66FA04B4DCA8}" destId="{74F88A2B-CCFD-460B-AD38-F1B8B802CC57}" srcOrd="1" destOrd="0" presId="urn:microsoft.com/office/officeart/2005/8/layout/orgChart1"/>
    <dgm:cxn modelId="{F9A0B7C9-77D8-4111-944B-F1E693CAE1E1}" type="presParOf" srcId="{C7A4CB24-34AC-416C-93FA-66FA04B4DCA8}" destId="{4F4270FA-95BF-4232-803B-519195B6F45F}" srcOrd="2" destOrd="0" presId="urn:microsoft.com/office/officeart/2005/8/layout/orgChart1"/>
    <dgm:cxn modelId="{402DC299-8CA2-4F44-B180-78A3FB4B9CB6}" type="presParOf" srcId="{092F7640-4E97-435E-A273-04AB9B209B41}" destId="{C4B5E448-36E9-4FC1-A1D6-DF0F20115C0B}" srcOrd="2" destOrd="0" presId="urn:microsoft.com/office/officeart/2005/8/layout/orgChart1"/>
  </dgm:cxnLst>
  <dgm:bg>
    <a:effectLst>
      <a:outerShdw blurRad="50800" dist="38100" dir="13500000" algn="br" rotWithShape="0">
        <a:prstClr val="black">
          <a:alpha val="40000"/>
        </a:prstClr>
      </a:outerShdw>
    </a:effectLst>
  </dgm:bg>
  <dgm:whole>
    <a:ln cmpd="sng">
      <a:prstDash val="soli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B54D6-F427-427E-8DF7-D864235487AD}">
      <dsp:nvSpPr>
        <dsp:cNvPr id="0" name=""/>
        <dsp:cNvSpPr/>
      </dsp:nvSpPr>
      <dsp:spPr>
        <a:xfrm>
          <a:off x="3155394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4"/>
              </a:lnTo>
              <a:lnTo>
                <a:pt x="1873358" y="162564"/>
              </a:lnTo>
              <a:lnTo>
                <a:pt x="1873358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6127A-3788-446A-9EF8-244F2B7D169B}">
      <dsp:nvSpPr>
        <dsp:cNvPr id="0" name=""/>
        <dsp:cNvSpPr/>
      </dsp:nvSpPr>
      <dsp:spPr>
        <a:xfrm>
          <a:off x="3109674" y="861325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3BF06-7B1A-47D2-83B9-64258DCEE59E}">
      <dsp:nvSpPr>
        <dsp:cNvPr id="0" name=""/>
        <dsp:cNvSpPr/>
      </dsp:nvSpPr>
      <dsp:spPr>
        <a:xfrm>
          <a:off x="662743" y="3059812"/>
          <a:ext cx="444125" cy="585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068"/>
              </a:lnTo>
              <a:lnTo>
                <a:pt x="444125" y="58506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19A4A-757A-4FD3-B530-30AAEFBECC94}">
      <dsp:nvSpPr>
        <dsp:cNvPr id="0" name=""/>
        <dsp:cNvSpPr/>
      </dsp:nvSpPr>
      <dsp:spPr>
        <a:xfrm>
          <a:off x="1236315" y="1960568"/>
          <a:ext cx="91440" cy="325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2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BDB76-DF10-4764-B8B8-496AD4C5615C}">
      <dsp:nvSpPr>
        <dsp:cNvPr id="0" name=""/>
        <dsp:cNvSpPr/>
      </dsp:nvSpPr>
      <dsp:spPr>
        <a:xfrm>
          <a:off x="1282035" y="861325"/>
          <a:ext cx="1873358" cy="325128"/>
        </a:xfrm>
        <a:custGeom>
          <a:avLst/>
          <a:gdLst/>
          <a:ahLst/>
          <a:cxnLst/>
          <a:rect l="0" t="0" r="0" b="0"/>
          <a:pathLst>
            <a:path>
              <a:moveTo>
                <a:pt x="1873358" y="0"/>
              </a:moveTo>
              <a:lnTo>
                <a:pt x="1873358" y="162564"/>
              </a:lnTo>
              <a:lnTo>
                <a:pt x="0" y="162564"/>
              </a:lnTo>
              <a:lnTo>
                <a:pt x="0" y="32512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52D0-B08C-497F-8319-56B5DA6523B6}">
      <dsp:nvSpPr>
        <dsp:cNvPr id="0" name=""/>
        <dsp:cNvSpPr/>
      </dsp:nvSpPr>
      <dsp:spPr>
        <a:xfrm>
          <a:off x="2381279" y="87210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solidFill>
                <a:schemeClr val="tx1"/>
              </a:solidFill>
            </a:rPr>
            <a:t>Presidencia</a:t>
          </a:r>
          <a:endParaRPr lang="es-AR" sz="2000" b="1" kern="1200" dirty="0">
            <a:solidFill>
              <a:schemeClr val="tx1"/>
            </a:solidFill>
          </a:endParaRPr>
        </a:p>
      </dsp:txBody>
      <dsp:txXfrm>
        <a:off x="2381279" y="87210"/>
        <a:ext cx="1548230" cy="774115"/>
      </dsp:txXfrm>
    </dsp:sp>
    <dsp:sp modelId="{EF27B91A-A527-4B5D-8953-3DEFA4CD70BE}">
      <dsp:nvSpPr>
        <dsp:cNvPr id="0" name=""/>
        <dsp:cNvSpPr/>
      </dsp:nvSpPr>
      <dsp:spPr>
        <a:xfrm>
          <a:off x="507920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Supervision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1186453"/>
        <a:ext cx="1548230" cy="774115"/>
      </dsp:txXfrm>
    </dsp:sp>
    <dsp:sp modelId="{76382964-F0B9-4801-AD29-234D5C4EB29C}">
      <dsp:nvSpPr>
        <dsp:cNvPr id="0" name=""/>
        <dsp:cNvSpPr/>
      </dsp:nvSpPr>
      <dsp:spPr>
        <a:xfrm>
          <a:off x="507920" y="2285697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solidFill>
            <a:schemeClr val="bg2">
              <a:lumMod val="50000"/>
            </a:schemeClr>
          </a:solidFill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de </a:t>
          </a:r>
          <a:r>
            <a:rPr lang="en-US" sz="1400" b="1" kern="1200" dirty="0" err="1">
              <a:solidFill>
                <a:schemeClr val="tx1"/>
              </a:solidFill>
            </a:rPr>
            <a:t>Proyectos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507920" y="2285697"/>
        <a:ext cx="1548230" cy="774115"/>
      </dsp:txXfrm>
    </dsp:sp>
    <dsp:sp modelId="{C999530D-970C-4F19-A91A-981537024566}">
      <dsp:nvSpPr>
        <dsp:cNvPr id="0" name=""/>
        <dsp:cNvSpPr/>
      </dsp:nvSpPr>
      <dsp:spPr>
        <a:xfrm>
          <a:off x="1106869" y="325782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>
              <a:solidFill>
                <a:schemeClr val="tx1"/>
              </a:solidFill>
            </a:rPr>
            <a:t>Cuadrillas</a:t>
          </a:r>
        </a:p>
      </dsp:txBody>
      <dsp:txXfrm>
        <a:off x="1106869" y="3257823"/>
        <a:ext cx="1548230" cy="774115"/>
      </dsp:txXfrm>
    </dsp:sp>
    <dsp:sp modelId="{D70C0BDD-DBCA-4018-8B04-41A27590CEAD}">
      <dsp:nvSpPr>
        <dsp:cNvPr id="0" name=""/>
        <dsp:cNvSpPr/>
      </dsp:nvSpPr>
      <dsp:spPr>
        <a:xfrm>
          <a:off x="2381279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Administración</a:t>
          </a:r>
          <a:r>
            <a:rPr lang="en-US" sz="1400" b="1" kern="1200" dirty="0">
              <a:solidFill>
                <a:schemeClr val="tx1"/>
              </a:solidFill>
            </a:rPr>
            <a:t> General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2381279" y="1186453"/>
        <a:ext cx="1548230" cy="774115"/>
      </dsp:txXfrm>
    </dsp:sp>
    <dsp:sp modelId="{2872F071-CCEC-4734-8E72-CEF275144F2A}">
      <dsp:nvSpPr>
        <dsp:cNvPr id="0" name=""/>
        <dsp:cNvSpPr/>
      </dsp:nvSpPr>
      <dsp:spPr>
        <a:xfrm>
          <a:off x="4254638" y="1186453"/>
          <a:ext cx="1548230" cy="774115"/>
        </a:xfrm>
        <a:prstGeom prst="rect">
          <a:avLst/>
        </a:prstGeom>
        <a:solidFill>
          <a:srgbClr val="94CC16">
            <a:alpha val="73000"/>
          </a:srgb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>
              <a:solidFill>
                <a:schemeClr val="tx1"/>
              </a:solidFill>
            </a:rPr>
            <a:t>Seguridad</a:t>
          </a:r>
          <a:r>
            <a:rPr lang="en-US" sz="1400" b="1" kern="1200" dirty="0">
              <a:solidFill>
                <a:schemeClr val="tx1"/>
              </a:solidFill>
            </a:rPr>
            <a:t> e </a:t>
          </a:r>
          <a:r>
            <a:rPr lang="en-US" sz="1400" b="1" kern="1200" dirty="0" err="1">
              <a:solidFill>
                <a:schemeClr val="tx1"/>
              </a:solidFill>
            </a:rPr>
            <a:t>Higiene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254638" y="1186453"/>
        <a:ext cx="1548230" cy="774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8840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Propuesta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Introducción</a:t>
            </a:r>
          </a:p>
          <a:p>
            <a:pPr marL="114300" indent="0">
              <a:buNone/>
            </a:pP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Herramientas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Introducción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Herramientas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AR" sz="3200" dirty="0" smtClean="0"/>
              <a:t>Planificación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Estudio</a:t>
            </a:r>
            <a:r>
              <a:rPr lang="en-US" dirty="0" smtClean="0"/>
              <a:t> de </a:t>
            </a:r>
            <a:r>
              <a:rPr lang="es-AR" dirty="0" smtClean="0"/>
              <a:t>factibilidad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571744"/>
            <a:ext cx="6777317" cy="3508977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Demian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 smtClean="0">
                <a:solidFill>
                  <a:schemeClr val="tx1"/>
                </a:solidFill>
              </a:rPr>
              <a:t>Odasso</a:t>
            </a:r>
            <a:r>
              <a:rPr lang="es-AR" dirty="0" smtClean="0">
                <a:solidFill>
                  <a:schemeClr val="tx1"/>
                </a:solidFill>
              </a:rPr>
              <a:t>: Desarrollador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 smtClean="0">
                <a:solidFill>
                  <a:schemeClr val="tx1"/>
                </a:solidFill>
              </a:rPr>
              <a:t>Blacktobacco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</a:t>
            </a:r>
            <a:r>
              <a:rPr lang="es-AR" dirty="0" err="1" smtClean="0">
                <a:solidFill>
                  <a:schemeClr val="tx1"/>
                </a:solidFill>
              </a:rPr>
              <a:t>tecnica</a:t>
            </a:r>
            <a:r>
              <a:rPr lang="es-AR" dirty="0" smtClean="0">
                <a:solidFill>
                  <a:schemeClr val="tx1"/>
                </a:solidFill>
              </a:rPr>
              <a:t> para Pymes en Jazztel (empresa española de telecomunicaciones).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 smtClean="0">
                <a:solidFill>
                  <a:schemeClr val="tx1"/>
                </a:solidFill>
              </a:rPr>
              <a:t>Accenture</a:t>
            </a:r>
            <a:r>
              <a:rPr lang="es-AR" dirty="0" smtClean="0">
                <a:solidFill>
                  <a:schemeClr val="tx1"/>
                </a:solidFill>
              </a:rPr>
              <a:t>, Coca-Cola, EDS y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Sergio Brizuela</a:t>
            </a:r>
          </a:p>
          <a:p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Introducción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Diagnostico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Estudio de </a:t>
            </a:r>
            <a:r>
              <a:rPr lang="es-AR" dirty="0" smtClean="0"/>
              <a:t>Factibilidad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Conclusiones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92867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408333" cy="3450696"/>
          </a:xfrm>
        </p:spPr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endParaRPr lang="es-ES" dirty="0"/>
          </a:p>
          <a:p>
            <a:r>
              <a:rPr lang="es-ES" dirty="0" smtClean="0"/>
              <a:t>Organigrama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Equipamiento disponible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 smtClean="0"/>
              <a:t>Procesos </a:t>
            </a:r>
            <a:r>
              <a:rPr lang="es-ES" dirty="0"/>
              <a:t>de </a:t>
            </a:r>
            <a:r>
              <a:rPr lang="es-ES" dirty="0" smtClean="0"/>
              <a:t>negocio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785794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ES" sz="3200" dirty="0"/>
              <a:t>Introducción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4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632848" cy="6011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500174"/>
            <a:ext cx="6777317" cy="3508977"/>
          </a:xfrm>
        </p:spPr>
        <p:txBody>
          <a:bodyPr/>
          <a:lstStyle/>
          <a:p>
            <a:pPr marL="114300" indent="0">
              <a:buNone/>
            </a:pPr>
            <a:r>
              <a:rPr lang="es-ES" sz="3200" dirty="0" smtClean="0"/>
              <a:t>Organigrama:</a:t>
            </a:r>
            <a:endParaRPr lang="en-US" dirty="0"/>
          </a:p>
        </p:txBody>
      </p:sp>
      <p:graphicFrame>
        <p:nvGraphicFramePr>
          <p:cNvPr id="5" name="Diagrama 1"/>
          <p:cNvGraphicFramePr/>
          <p:nvPr>
            <p:extLst>
              <p:ext uri="{D42A27DB-BD31-4B8C-83A1-F6EECF244321}">
                <p14:modId xmlns:p14="http://schemas.microsoft.com/office/powerpoint/2010/main" val="899372415"/>
              </p:ext>
            </p:extLst>
          </p:nvPr>
        </p:nvGraphicFramePr>
        <p:xfrm>
          <a:off x="1357290" y="2071678"/>
          <a:ext cx="6286544" cy="407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s-ES" sz="3200" dirty="0"/>
              <a:t>Equipamiento disponible</a:t>
            </a:r>
          </a:p>
          <a:p>
            <a:pPr marL="114300" indent="0" algn="ctr">
              <a:buNone/>
            </a:pP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Presentación</a:t>
            </a:r>
            <a:r>
              <a:rPr lang="en-US" dirty="0"/>
              <a:t> de la </a:t>
            </a:r>
            <a:r>
              <a:rPr lang="es-AR" dirty="0"/>
              <a:t>empresa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s-ES" sz="3200" dirty="0"/>
              <a:t>Procesos de negocio</a:t>
            </a:r>
            <a:endParaRPr lang="en-US" sz="32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Diagnostico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4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163</TotalTime>
  <Words>180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Gestión de instalación y mantenimiento de antenas de telecomunicaciones.</vt:lpstr>
      <vt:lpstr>Grupo Nro. 3</vt:lpstr>
      <vt:lpstr>Introducción</vt:lpstr>
      <vt:lpstr>Presentación de la empresa</vt:lpstr>
      <vt:lpstr>Presentación de la empresa</vt:lpstr>
      <vt:lpstr>Presentación de la empresa</vt:lpstr>
      <vt:lpstr>Presentación de la empresa</vt:lpstr>
      <vt:lpstr>Presentación de la empresa</vt:lpstr>
      <vt:lpstr>Diagnostico</vt:lpstr>
      <vt:lpstr>Propuesta</vt:lpstr>
      <vt:lpstr>Metodología</vt:lpstr>
      <vt:lpstr>Metodología</vt:lpstr>
      <vt:lpstr>Metodología</vt:lpstr>
      <vt:lpstr>Metodología</vt:lpstr>
      <vt:lpstr>Estudio de factibilidad</vt:lpstr>
      <vt:lpstr>Conclusiones</vt:lpstr>
      <vt:lpstr>Preguntas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Pablo Tissera</cp:lastModifiedBy>
  <cp:revision>20</cp:revision>
  <dcterms:created xsi:type="dcterms:W3CDTF">2012-05-12T19:04:43Z</dcterms:created>
  <dcterms:modified xsi:type="dcterms:W3CDTF">2012-05-15T00:13:54Z</dcterms:modified>
</cp:coreProperties>
</file>