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196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Analista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Sistemas IT en </a:t>
            </a:r>
            <a:r>
              <a:rPr lang="es-AR" dirty="0" err="1" smtClean="0">
                <a:solidFill>
                  <a:schemeClr val="tx1"/>
                </a:solidFill>
              </a:rPr>
              <a:t>Cablevision</a:t>
            </a:r>
            <a:r>
              <a:rPr lang="es-AR" dirty="0" smtClean="0">
                <a:solidFill>
                  <a:schemeClr val="tx1"/>
                </a:solidFill>
              </a:rPr>
              <a:t> S.A.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378</TotalTime>
  <Words>455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PowerPoint Presentation</vt:lpstr>
      <vt:lpstr>PowerPoint Presentation</vt:lpstr>
      <vt:lpstr>PowerPoint Presentation</vt:lpstr>
      <vt:lpstr>Presentación de la empresa</vt:lpstr>
      <vt:lpstr>PowerPoint Presentation</vt:lpstr>
      <vt:lpstr>PowerPoint Presentation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36</cp:revision>
  <dcterms:created xsi:type="dcterms:W3CDTF">2012-05-12T19:04:43Z</dcterms:created>
  <dcterms:modified xsi:type="dcterms:W3CDTF">2012-05-15T23:19:53Z</dcterms:modified>
</cp:coreProperties>
</file>