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3"/>
  </p:notesMasterIdLst>
  <p:sldIdLst>
    <p:sldId id="257" r:id="rId2"/>
    <p:sldId id="259" r:id="rId3"/>
    <p:sldId id="260" r:id="rId4"/>
    <p:sldId id="261" r:id="rId5"/>
    <p:sldId id="286" r:id="rId6"/>
    <p:sldId id="263" r:id="rId7"/>
    <p:sldId id="265" r:id="rId8"/>
    <p:sldId id="267" r:id="rId9"/>
    <p:sldId id="268" r:id="rId10"/>
    <p:sldId id="283" r:id="rId11"/>
    <p:sldId id="269" r:id="rId12"/>
    <p:sldId id="270" r:id="rId13"/>
    <p:sldId id="272" r:id="rId14"/>
    <p:sldId id="273" r:id="rId15"/>
    <p:sldId id="275" r:id="rId16"/>
    <p:sldId id="277" r:id="rId17"/>
    <p:sldId id="278" r:id="rId18"/>
    <p:sldId id="281" r:id="rId19"/>
    <p:sldId id="282" r:id="rId20"/>
    <p:sldId id="284" r:id="rId21"/>
    <p:sldId id="285" r:id="rId22"/>
    <p:sldId id="296" r:id="rId23"/>
    <p:sldId id="288" r:id="rId24"/>
    <p:sldId id="289" r:id="rId25"/>
    <p:sldId id="290" r:id="rId26"/>
    <p:sldId id="297" r:id="rId27"/>
    <p:sldId id="293" r:id="rId28"/>
    <p:sldId id="295" r:id="rId29"/>
    <p:sldId id="298" r:id="rId30"/>
    <p:sldId id="299" r:id="rId31"/>
    <p:sldId id="300" r:id="rId3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1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prioridad Alta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prioridad Media y Baja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de usuario y de procedimiento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7B254469-F4F5-4AEB-A0B0-CC2BF361E6C3}" type="presOf" srcId="{5913FBD2-A8EA-4DD9-B679-25A7E714503E}" destId="{08E185FC-CEAB-4B95-8C69-65CB50B7EE28}" srcOrd="0" destOrd="1" presId="urn:microsoft.com/office/officeart/2005/8/layout/vList5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err="1" smtClean="0"/>
            <a:t>Implementacion</a:t>
          </a:r>
          <a:r>
            <a:rPr lang="es-AR" sz="1900" kern="1200" dirty="0" smtClean="0"/>
            <a:t> de los CU importantes para la arquitectura.</a:t>
          </a:r>
          <a:endParaRPr lang="en-US" sz="19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Requerimientos prioritarios para el cliente y correcciones.</a:t>
          </a:r>
          <a:endParaRPr lang="en-US" sz="19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Manuel de usuario y de instalación</a:t>
          </a:r>
          <a:endParaRPr lang="en-US" sz="19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pPr/>
              <a:t>14/12/2012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‹Nº›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DEL PROYECTO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2000240"/>
            <a:ext cx="44100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paquetes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71114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3" y="1428736"/>
            <a:ext cx="807249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51265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Proyecto)</a:t>
            </a:r>
            <a:endParaRPr lang="es-AR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1785926"/>
            <a:ext cx="729079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70680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clases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428868"/>
            <a:ext cx="7358114" cy="401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31639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colaboración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2500306"/>
            <a:ext cx="6786610" cy="389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31451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Solicitud de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1857364"/>
            <a:ext cx="664373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69134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clases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5" y="2270431"/>
            <a:ext cx="7500990" cy="423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526871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secuencia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2285992"/>
            <a:ext cx="528641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95813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2428868"/>
            <a:ext cx="5000624" cy="383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44027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7350" y="2071678"/>
            <a:ext cx="5829300" cy="41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332212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857364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</a:t>
            </a:r>
            <a:r>
              <a:rPr lang="es-AR" dirty="0" smtClean="0">
                <a:solidFill>
                  <a:schemeClr val="tx1"/>
                </a:solidFill>
              </a:rPr>
              <a:t>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en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</a:t>
            </a:r>
            <a:r>
              <a:rPr lang="es-AR" dirty="0">
                <a:solidFill>
                  <a:schemeClr val="tx1"/>
                </a:solidFill>
              </a:rPr>
              <a:t>Tarjeta Naranja.</a:t>
            </a:r>
            <a:endParaRPr lang="es-AR" b="1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: Agente de asistencia técnica para Pymes en Jazztel.</a:t>
            </a:r>
            <a:endParaRPr lang="es-AR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6677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428736"/>
            <a:ext cx="8143932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143116"/>
            <a:ext cx="7704856" cy="3985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Ventajas:</a:t>
            </a:r>
          </a:p>
          <a:p>
            <a:pPr marL="411480" lvl="1" indent="0"/>
            <a:r>
              <a:rPr lang="es-AR" dirty="0" smtClean="0"/>
              <a:t> Elección de </a:t>
            </a:r>
            <a:r>
              <a:rPr lang="es-AR" dirty="0" err="1" smtClean="0"/>
              <a:t>Groovy</a:t>
            </a:r>
            <a:r>
              <a:rPr lang="es-AR" dirty="0" smtClean="0"/>
              <a:t> and </a:t>
            </a:r>
            <a:r>
              <a:rPr lang="es-AR" dirty="0" err="1" smtClean="0"/>
              <a:t>Grails</a:t>
            </a:r>
            <a:r>
              <a:rPr lang="es-AR" dirty="0" smtClean="0"/>
              <a:t> como software de desarrollo</a:t>
            </a:r>
          </a:p>
          <a:p>
            <a:pPr marL="411480" lvl="1" indent="0"/>
            <a:r>
              <a:rPr lang="es-AR" dirty="0" smtClean="0"/>
              <a:t> Realización de revisiones por par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del software gratuito </a:t>
            </a:r>
            <a:r>
              <a:rPr lang="es-AR" dirty="0" err="1" smtClean="0"/>
              <a:t>StarUML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12348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TECNICA Y DEMO DEL SISTEMA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48912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72032"/>
          </a:xfrm>
        </p:spPr>
        <p:txBody>
          <a:bodyPr>
            <a:normAutofit/>
          </a:bodyPr>
          <a:lstStyle/>
          <a:p>
            <a:endParaRPr lang="es-AR" b="1" dirty="0" smtClean="0"/>
          </a:p>
          <a:p>
            <a:r>
              <a:rPr lang="es-AR" b="1" dirty="0" smtClean="0"/>
              <a:t>Objetivo </a:t>
            </a:r>
          </a:p>
          <a:p>
            <a:pPr lvl="2"/>
            <a:r>
              <a:rPr lang="es-AR" dirty="0" smtClean="0"/>
              <a:t>Conocer el funcionamiento del sistema</a:t>
            </a:r>
          </a:p>
          <a:p>
            <a:endParaRPr lang="es-AR" b="1" dirty="0" smtClean="0"/>
          </a:p>
          <a:p>
            <a:r>
              <a:rPr lang="es-AR" b="1" dirty="0" smtClean="0"/>
              <a:t>Alcances</a:t>
            </a:r>
          </a:p>
          <a:p>
            <a:pPr lvl="2"/>
            <a:r>
              <a:rPr lang="es-AR" dirty="0" smtClean="0"/>
              <a:t>Menú principal</a:t>
            </a:r>
          </a:p>
          <a:p>
            <a:pPr lvl="2"/>
            <a:r>
              <a:rPr lang="es-AR" dirty="0" smtClean="0"/>
              <a:t>Roles de usuarios</a:t>
            </a:r>
          </a:p>
          <a:p>
            <a:pPr lvl="2"/>
            <a:r>
              <a:rPr lang="es-AR" dirty="0" smtClean="0"/>
              <a:t>Gestión de Proyecto</a:t>
            </a:r>
          </a:p>
          <a:p>
            <a:pPr lvl="2"/>
            <a:r>
              <a:rPr lang="es-AR" dirty="0" smtClean="0"/>
              <a:t>Gestión de tarea y Solicitud de Tarea</a:t>
            </a:r>
          </a:p>
          <a:p>
            <a:pPr lvl="2"/>
            <a:r>
              <a:rPr lang="es-AR" dirty="0" smtClean="0"/>
              <a:t>Notificación de vencimiento de documentación</a:t>
            </a:r>
          </a:p>
          <a:p>
            <a:pPr lvl="2"/>
            <a:r>
              <a:rPr lang="es-AR" dirty="0" smtClean="0"/>
              <a:t>Informes</a:t>
            </a:r>
            <a:endParaRPr lang="es-AR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y alcances de la demostración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5033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Paquetes Identificados e Implementados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710940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643050"/>
            <a:ext cx="814393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Tecnología </a:t>
            </a:r>
            <a:r>
              <a:rPr lang="es-ES" dirty="0" err="1" smtClean="0"/>
              <a:t>Android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Framework de Desarrollo GRAILS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Eclipse </a:t>
            </a:r>
            <a:r>
              <a:rPr lang="es-ES" dirty="0" err="1" smtClean="0"/>
              <a:t>Standar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r>
              <a:rPr lang="es-ES" dirty="0" smtClean="0"/>
              <a:t> con J2ME para </a:t>
            </a:r>
            <a:r>
              <a:rPr lang="es-ES" dirty="0" err="1" smtClean="0"/>
              <a:t>Android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RestClient</a:t>
            </a:r>
            <a:r>
              <a:rPr lang="es-ES" dirty="0" smtClean="0"/>
              <a:t>, Complemento de </a:t>
            </a:r>
            <a:r>
              <a:rPr lang="es-ES" dirty="0" err="1" smtClean="0"/>
              <a:t>Firefox</a:t>
            </a:r>
            <a:endParaRPr lang="es-E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858180" cy="884804"/>
          </a:xfrm>
        </p:spPr>
        <p:txBody>
          <a:bodyPr>
            <a:normAutofit/>
          </a:bodyPr>
          <a:lstStyle/>
          <a:p>
            <a:r>
              <a:rPr lang="es-AR" dirty="0" smtClean="0"/>
              <a:t>Demostración del </a:t>
            </a:r>
            <a:r>
              <a:rPr lang="es-AR" dirty="0" smtClean="0"/>
              <a:t>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857364"/>
            <a:ext cx="7929618" cy="4500594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Roles del Usuario</a:t>
            </a:r>
          </a:p>
          <a:p>
            <a:r>
              <a:rPr lang="es-AR" dirty="0" smtClean="0"/>
              <a:t>Menú principal que </a:t>
            </a:r>
            <a:r>
              <a:rPr lang="es-AR" dirty="0" smtClean="0"/>
              <a:t>contiene</a:t>
            </a:r>
            <a:endParaRPr lang="es-AR" dirty="0" smtClean="0"/>
          </a:p>
          <a:p>
            <a:r>
              <a:rPr lang="es-AR" dirty="0" smtClean="0"/>
              <a:t>Creación de Proyecto y asignación</a:t>
            </a:r>
          </a:p>
          <a:p>
            <a:r>
              <a:rPr lang="es-AR" dirty="0" smtClean="0"/>
              <a:t>Creación de Solicitud de Tarea y </a:t>
            </a:r>
            <a:r>
              <a:rPr lang="es-AR" dirty="0" smtClean="0"/>
              <a:t>Tareas asociadas</a:t>
            </a:r>
            <a:endParaRPr lang="es-AR" dirty="0" smtClean="0"/>
          </a:p>
          <a:p>
            <a:r>
              <a:rPr lang="es-AR" dirty="0" smtClean="0"/>
              <a:t>Adjuntar Documentos a la Solicitud de Tarea</a:t>
            </a:r>
          </a:p>
          <a:p>
            <a:r>
              <a:rPr lang="es-AR" dirty="0" smtClean="0"/>
              <a:t>Crear permisos de acceso y adjuntar documentos.</a:t>
            </a:r>
          </a:p>
          <a:p>
            <a:r>
              <a:rPr lang="es-AR" dirty="0" smtClean="0"/>
              <a:t>Poner en ejecución y solicitar viáticos.</a:t>
            </a:r>
          </a:p>
          <a:p>
            <a:r>
              <a:rPr lang="es-AR" dirty="0" smtClean="0"/>
              <a:t>Actualizar tarea </a:t>
            </a:r>
            <a:r>
              <a:rPr lang="es-AR" dirty="0" smtClean="0"/>
              <a:t>desde </a:t>
            </a:r>
            <a:r>
              <a:rPr lang="es-AR" dirty="0" err="1" smtClean="0"/>
              <a:t>Android</a:t>
            </a:r>
            <a:r>
              <a:rPr lang="es-AR" dirty="0" smtClean="0"/>
              <a:t> </a:t>
            </a:r>
            <a:r>
              <a:rPr lang="es-AR" dirty="0" smtClean="0"/>
              <a:t>y crear acontecimientos.</a:t>
            </a:r>
          </a:p>
          <a:p>
            <a:r>
              <a:rPr lang="es-AR" dirty="0" smtClean="0"/>
              <a:t>Resolver tareas </a:t>
            </a:r>
            <a:r>
              <a:rPr lang="es-AR" dirty="0" smtClean="0">
                <a:sym typeface="Wingdings" pitchFamily="2" charset="2"/>
              </a:rPr>
              <a:t> Pendiente de Conformidad.</a:t>
            </a:r>
          </a:p>
          <a:p>
            <a:r>
              <a:rPr lang="es-AR" dirty="0" smtClean="0">
                <a:sym typeface="Wingdings" pitchFamily="2" charset="2"/>
              </a:rPr>
              <a:t>Enviar documentación a Cliente. Aprobar Documentación  Pendiente de Cobro.</a:t>
            </a:r>
          </a:p>
          <a:p>
            <a:r>
              <a:rPr lang="es-AR" dirty="0" smtClean="0">
                <a:sym typeface="Wingdings" pitchFamily="2" charset="2"/>
              </a:rPr>
              <a:t>Realizar cobro de Solicitud de </a:t>
            </a:r>
            <a:r>
              <a:rPr lang="es-AR" dirty="0" smtClean="0">
                <a:sym typeface="Wingdings" pitchFamily="2" charset="2"/>
              </a:rPr>
              <a:t>Tarea</a:t>
            </a:r>
            <a:endParaRPr lang="es-AR" dirty="0" smtClean="0">
              <a:sym typeface="Wingdings" pitchFamily="2" charset="2"/>
            </a:endParaRPr>
          </a:p>
          <a:p>
            <a:r>
              <a:rPr lang="es-AR" dirty="0" smtClean="0">
                <a:sym typeface="Wingdings" pitchFamily="2" charset="2"/>
              </a:rPr>
              <a:t>Cerrar </a:t>
            </a:r>
            <a:r>
              <a:rPr lang="es-AR" dirty="0" smtClean="0">
                <a:sym typeface="Wingdings" pitchFamily="2" charset="2"/>
              </a:rPr>
              <a:t>Proyecto</a:t>
            </a:r>
            <a:endParaRPr lang="es-AR" dirty="0" smtClean="0">
              <a:sym typeface="Wingdings" pitchFamily="2" charset="2"/>
            </a:endParaRPr>
          </a:p>
          <a:p>
            <a:r>
              <a:rPr lang="es-AR" dirty="0" smtClean="0">
                <a:sym typeface="Wingdings" pitchFamily="2" charset="2"/>
              </a:rPr>
              <a:t>Notificaciones</a:t>
            </a:r>
            <a:endParaRPr lang="es-AR" dirty="0" smtClean="0">
              <a:sym typeface="Wingdings" pitchFamily="2" charset="2"/>
            </a:endParaRPr>
          </a:p>
          <a:p>
            <a:r>
              <a:rPr lang="es-AR" dirty="0" smtClean="0">
                <a:sym typeface="Wingdings" pitchFamily="2" charset="2"/>
              </a:rPr>
              <a:t>Informes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4139888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Beneficios de </a:t>
            </a:r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r>
              <a:rPr lang="es-AR" dirty="0" smtClean="0"/>
              <a:t>Disminución de tiempo y costo administrativo </a:t>
            </a:r>
          </a:p>
          <a:p>
            <a:r>
              <a:rPr lang="es-AR" dirty="0" smtClean="0"/>
              <a:t>Mayor visibilidad en proyectos y tareas</a:t>
            </a:r>
          </a:p>
          <a:p>
            <a:r>
              <a:rPr lang="es-AR" dirty="0" smtClean="0"/>
              <a:t>Toma de decisión más eficiente</a:t>
            </a:r>
          </a:p>
          <a:p>
            <a:r>
              <a:rPr lang="es-AR" dirty="0" smtClean="0"/>
              <a:t>Simplificación operativa para las cuadrillas</a:t>
            </a:r>
          </a:p>
          <a:p>
            <a:r>
              <a:rPr lang="es-AR" dirty="0" smtClean="0"/>
              <a:t>Mayor disponibilidad y exactitud de información</a:t>
            </a:r>
          </a:p>
          <a:p>
            <a:r>
              <a:rPr lang="es-AR" dirty="0" smtClean="0"/>
              <a:t>Detección a tiempo de problemas administrativos</a:t>
            </a:r>
          </a:p>
          <a:p>
            <a:pPr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Requerimientos de SW y HW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pPr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63464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142984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Estimación de Costos y Tiempos para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214554"/>
            <a:ext cx="7572428" cy="4071966"/>
          </a:xfrm>
        </p:spPr>
        <p:txBody>
          <a:bodyPr/>
          <a:lstStyle/>
          <a:p>
            <a:pPr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12" y="928670"/>
            <a:ext cx="4071966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429156"/>
          </a:xfrm>
        </p:spPr>
        <p:txBody>
          <a:bodyPr/>
          <a:lstStyle/>
          <a:p>
            <a:pPr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Introducción:</a:t>
            </a:r>
          </a:p>
          <a:p>
            <a:pPr marL="114300" indent="0" algn="ctr">
              <a:buNone/>
            </a:pP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  <a:b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s-E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s-AR" sz="1800" dirty="0" smtClean="0"/>
              <a:t>Es una empresa dedicada a soluciones en ingeniería y telecomunicaciones.</a:t>
            </a:r>
          </a:p>
          <a:p>
            <a:endParaRPr lang="es-AR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telefonía.</a:t>
            </a:r>
          </a:p>
          <a:p>
            <a:endParaRPr lang="es-ES" sz="1800" dirty="0" smtClean="0"/>
          </a:p>
          <a:p>
            <a:r>
              <a:rPr lang="es-AR" sz="1800" dirty="0" smtClean="0"/>
              <a:t>Especializado en telecomunicaciones para celulares.</a:t>
            </a:r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8302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5359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 tareas desde 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1.gstatic.com/images?q=tbn:ANd9GcTj8qfXyLaYNpgEkiaitkCA6Yn9UUhiTr4XgXaCFj4INhkVW63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36912"/>
            <a:ext cx="1624806" cy="16248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85166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92880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 smtClean="0"/>
              <a:t>Se </a:t>
            </a:r>
            <a:r>
              <a:rPr lang="es-ES" dirty="0"/>
              <a:t>organiza en base a las cuatro fases del ciclo </a:t>
            </a:r>
            <a:r>
              <a:rPr lang="es-ES" dirty="0" smtClean="0"/>
              <a:t>de vida </a:t>
            </a:r>
            <a:r>
              <a:rPr lang="es-ES" dirty="0"/>
              <a:t>del software</a:t>
            </a:r>
            <a:r>
              <a:rPr lang="es-ES" dirty="0" smtClean="0"/>
              <a:t>.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 smtClean="0"/>
              <a:t>Se </a:t>
            </a:r>
            <a:r>
              <a:rPr lang="es-ES" dirty="0"/>
              <a:t>estructura en torno a los cinco flujos de </a:t>
            </a:r>
            <a:r>
              <a:rPr lang="es-ES" dirty="0" smtClean="0"/>
              <a:t>trabajos fundamentales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0760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 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="" xmlns:p14="http://schemas.microsoft.com/office/powerpoint/2010/main" val="621550113"/>
              </p:ext>
            </p:extLst>
          </p:nvPr>
        </p:nvGraphicFramePr>
        <p:xfrm>
          <a:off x="714348" y="1928802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="" xmlns:p14="http://schemas.microsoft.com/office/powerpoint/2010/main" val="1850118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72" y="1428736"/>
            <a:ext cx="8143932" cy="5000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AR" b="1" dirty="0" smtClean="0"/>
              <a:t>Requerimientos Funcionales:</a:t>
            </a:r>
            <a:endParaRPr lang="es-ES" b="1" dirty="0" smtClean="0"/>
          </a:p>
          <a:p>
            <a:pPr lvl="1"/>
            <a:r>
              <a:rPr lang="es-AR" dirty="0" smtClean="0"/>
              <a:t>Gestionar proyectos y solicitudes de trabajo asociados</a:t>
            </a:r>
          </a:p>
          <a:p>
            <a:pPr lvl="1"/>
            <a:r>
              <a:rPr lang="es-AR" dirty="0" smtClean="0"/>
              <a:t>Gestionar tareas y su documentación</a:t>
            </a:r>
          </a:p>
          <a:p>
            <a:pPr lvl="1"/>
            <a:r>
              <a:rPr lang="es-AR" dirty="0" smtClean="0"/>
              <a:t>Gestionar documentos con fecha de vencimientos.</a:t>
            </a:r>
            <a:endParaRPr lang="es-ES" dirty="0" smtClean="0"/>
          </a:p>
          <a:p>
            <a:pPr lvl="1"/>
            <a:r>
              <a:rPr lang="es-ES" dirty="0" smtClean="0"/>
              <a:t>Notificar vencimiento de documentación </a:t>
            </a:r>
          </a:p>
          <a:p>
            <a:pPr lvl="1"/>
            <a:r>
              <a:rPr lang="es-AR" dirty="0" smtClean="0"/>
              <a:t>Registrar pago de viáticos </a:t>
            </a:r>
          </a:p>
          <a:p>
            <a:pPr lvl="1"/>
            <a:r>
              <a:rPr lang="es-AR" dirty="0" smtClean="0"/>
              <a:t>Registrar montos pagados a cuadrillas.</a:t>
            </a:r>
            <a:endParaRPr lang="es-ES" dirty="0" smtClean="0"/>
          </a:p>
          <a:p>
            <a:pPr lvl="1"/>
            <a:r>
              <a:rPr lang="es-AR" dirty="0" smtClean="0"/>
              <a:t>Registrar Orden de Compra (PO) </a:t>
            </a:r>
          </a:p>
          <a:p>
            <a:pPr lvl="1"/>
            <a:r>
              <a:rPr lang="es-AR" dirty="0" smtClean="0"/>
              <a:t>Gestionar clientes, sitios, cuadrillas.</a:t>
            </a:r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  <a:p>
            <a:r>
              <a:rPr lang="es-AR" b="1" dirty="0" smtClean="0"/>
              <a:t>Requerimientos no Funcionales:</a:t>
            </a:r>
          </a:p>
          <a:p>
            <a:pPr>
              <a:buNone/>
            </a:pPr>
            <a:endParaRPr lang="es-ES" b="1" dirty="0" smtClean="0"/>
          </a:p>
          <a:p>
            <a:pPr lvl="1"/>
            <a:r>
              <a:rPr lang="es-AR" dirty="0" smtClean="0"/>
              <a:t>El sistema deberá contar con un tratamiento de usuarios con contraseña para mayor seguridad del sistema.</a:t>
            </a:r>
            <a:endParaRPr lang="es-ES" dirty="0" smtClean="0"/>
          </a:p>
          <a:p>
            <a:pPr lvl="1"/>
            <a:r>
              <a:rPr lang="es-AR" dirty="0" smtClean="0"/>
              <a:t>Sistema en plataforma Web.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AR" dirty="0" smtClean="0"/>
              <a:t>Actualización</a:t>
            </a:r>
            <a:r>
              <a:rPr lang="en-US" dirty="0" smtClean="0"/>
              <a:t> de status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r>
              <a:rPr lang="en-US" dirty="0" smtClean="0"/>
              <a:t> Smartphone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04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711</Words>
  <Application>Microsoft Office PowerPoint</Application>
  <PresentationFormat>Presentación en pantalla (4:3)</PresentationFormat>
  <Paragraphs>276</Paragraphs>
  <Slides>31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Austin</vt:lpstr>
      <vt:lpstr>PRESENTACION DEL PROYECTO</vt:lpstr>
      <vt:lpstr>Grupo Nro. 3</vt:lpstr>
      <vt:lpstr>Introducción</vt:lpstr>
      <vt:lpstr>Diapositiva 4</vt:lpstr>
      <vt:lpstr>Diagnóstico</vt:lpstr>
      <vt:lpstr>Propuesta</vt:lpstr>
      <vt:lpstr>Metodología</vt:lpstr>
      <vt:lpstr>Planificación </vt:lpstr>
      <vt:lpstr>Requerimientos del Sistema</vt:lpstr>
      <vt:lpstr>Modelado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Diseño</vt:lpstr>
      <vt:lpstr>Modelo de Diseño</vt:lpstr>
      <vt:lpstr>Modelo de Despliegue</vt:lpstr>
      <vt:lpstr>Modelo de Despliegue</vt:lpstr>
      <vt:lpstr>Modelado</vt:lpstr>
      <vt:lpstr>Evaluación de Herramientas y Metodologías</vt:lpstr>
      <vt:lpstr>PRESENTACION TECNICA Y DEMO DEL SISTEMA</vt:lpstr>
      <vt:lpstr>Agenda</vt:lpstr>
      <vt:lpstr>Diapositiva 24</vt:lpstr>
      <vt:lpstr>Paquetes Identificados e Implementados</vt:lpstr>
      <vt:lpstr>Implementación</vt:lpstr>
      <vt:lpstr>Demostración del Sistema</vt:lpstr>
      <vt:lpstr>Beneficios de Implementación</vt:lpstr>
      <vt:lpstr>Requerimientos de SW y HW</vt:lpstr>
      <vt:lpstr>Estimación de Costos y Tiempos para implementación</vt:lpstr>
      <vt:lpstr>Conclusiones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Mariano GUILLEN</cp:lastModifiedBy>
  <cp:revision>38</cp:revision>
  <dcterms:created xsi:type="dcterms:W3CDTF">2012-12-13T00:13:38Z</dcterms:created>
  <dcterms:modified xsi:type="dcterms:W3CDTF">2012-12-14T21:31:21Z</dcterms:modified>
</cp:coreProperties>
</file>