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56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74" r:id="rId7"/>
    <p:sldId id="265" r:id="rId8"/>
    <p:sldId id="264" r:id="rId9"/>
    <p:sldId id="266" r:id="rId10"/>
    <p:sldId id="262" r:id="rId11"/>
    <p:sldId id="263" r:id="rId12"/>
    <p:sldId id="267" r:id="rId13"/>
    <p:sldId id="271" r:id="rId14"/>
    <p:sldId id="272" r:id="rId15"/>
    <p:sldId id="273" r:id="rId16"/>
    <p:sldId id="268" r:id="rId17"/>
    <p:sldId id="269" r:id="rId18"/>
    <p:sldId id="270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4CC16"/>
    <a:srgbClr val="B5ED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8620" autoAdjust="0"/>
  </p:normalViewPr>
  <p:slideViewPr>
    <p:cSldViewPr>
      <p:cViewPr varScale="1">
        <p:scale>
          <a:sx n="92" d="100"/>
          <a:sy n="92" d="100"/>
        </p:scale>
        <p:origin x="-121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3818049-3B0A-41F2-A7EE-480ECF181171}" type="doc">
      <dgm:prSet loTypeId="urn:microsoft.com/office/officeart/2005/8/layout/orgChart1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F27F8D6F-03A5-429D-BDD0-702BFC21B6F0}">
      <dgm:prSet phldrT="[Texto]" custT="1"/>
      <dgm:spPr>
        <a:solidFill>
          <a:srgbClr val="94CC16">
            <a:alpha val="73000"/>
          </a:srgbClr>
        </a:solidFill>
      </dgm:spPr>
      <dgm:t>
        <a:bodyPr/>
        <a:lstStyle/>
        <a:p>
          <a:r>
            <a:rPr lang="en-US" sz="2000" b="1" dirty="0" err="1" smtClean="0">
              <a:solidFill>
                <a:schemeClr val="tx1"/>
              </a:solidFill>
            </a:rPr>
            <a:t>Presidencia</a:t>
          </a:r>
          <a:endParaRPr lang="es-AR" sz="2000" b="1" dirty="0">
            <a:solidFill>
              <a:schemeClr val="tx1"/>
            </a:solidFill>
          </a:endParaRPr>
        </a:p>
      </dgm:t>
    </dgm:pt>
    <dgm:pt modelId="{56E089E7-06E2-47BB-AEAB-E6273550B405}" type="parTrans" cxnId="{D01CEB95-7818-4453-83F3-BCE47E725498}">
      <dgm:prSet/>
      <dgm:spPr/>
      <dgm:t>
        <a:bodyPr/>
        <a:lstStyle/>
        <a:p>
          <a:endParaRPr lang="es-AR"/>
        </a:p>
      </dgm:t>
    </dgm:pt>
    <dgm:pt modelId="{B7D05675-1749-4578-B10C-6368DD663956}" type="sibTrans" cxnId="{D01CEB95-7818-4453-83F3-BCE47E725498}">
      <dgm:prSet/>
      <dgm:spPr/>
      <dgm:t>
        <a:bodyPr/>
        <a:lstStyle/>
        <a:p>
          <a:endParaRPr lang="es-AR"/>
        </a:p>
      </dgm:t>
    </dgm:pt>
    <dgm:pt modelId="{69404F52-DC68-4464-8C95-4A4EC5C3D511}">
      <dgm:prSet phldrT="[Texto]" custT="1"/>
      <dgm:spPr>
        <a:solidFill>
          <a:srgbClr val="94CC16">
            <a:alpha val="73000"/>
          </a:srgbClr>
        </a:solidFill>
      </dgm:spPr>
      <dgm:t>
        <a:bodyPr/>
        <a:lstStyle/>
        <a:p>
          <a:r>
            <a:rPr lang="en-US" sz="1400" b="1" dirty="0">
              <a:solidFill>
                <a:schemeClr val="tx1"/>
              </a:solidFill>
            </a:rPr>
            <a:t>Supervision de </a:t>
          </a:r>
          <a:r>
            <a:rPr lang="en-US" sz="1400" b="1" dirty="0" err="1">
              <a:solidFill>
                <a:schemeClr val="tx1"/>
              </a:solidFill>
            </a:rPr>
            <a:t>Proyectos</a:t>
          </a:r>
          <a:endParaRPr lang="es-AR" sz="1400" b="1" dirty="0">
            <a:solidFill>
              <a:schemeClr val="tx1"/>
            </a:solidFill>
          </a:endParaRPr>
        </a:p>
      </dgm:t>
    </dgm:pt>
    <dgm:pt modelId="{CF7F02CB-0026-4C85-A83C-2611CA0EC12E}" type="parTrans" cxnId="{F40F547F-E985-47E4-852C-13CE91AFC67B}">
      <dgm:prSet/>
      <dgm:spPr/>
      <dgm:t>
        <a:bodyPr/>
        <a:lstStyle/>
        <a:p>
          <a:endParaRPr lang="es-AR"/>
        </a:p>
      </dgm:t>
    </dgm:pt>
    <dgm:pt modelId="{35B2B94B-D59C-4D2C-AA6B-EC3193330074}" type="sibTrans" cxnId="{F40F547F-E985-47E4-852C-13CE91AFC67B}">
      <dgm:prSet/>
      <dgm:spPr/>
      <dgm:t>
        <a:bodyPr/>
        <a:lstStyle/>
        <a:p>
          <a:endParaRPr lang="es-AR"/>
        </a:p>
      </dgm:t>
    </dgm:pt>
    <dgm:pt modelId="{C0EDF659-C35B-4EB3-A65D-2CEFAA43999B}">
      <dgm:prSet phldrT="[Texto]" custT="1"/>
      <dgm:spPr>
        <a:solidFill>
          <a:srgbClr val="94CC16">
            <a:alpha val="73000"/>
          </a:srgbClr>
        </a:solidFill>
      </dgm:spPr>
      <dgm:t>
        <a:bodyPr/>
        <a:lstStyle/>
        <a:p>
          <a:r>
            <a:rPr lang="en-US" sz="1400" b="1" dirty="0" err="1">
              <a:solidFill>
                <a:schemeClr val="tx1"/>
              </a:solidFill>
            </a:rPr>
            <a:t>Administración</a:t>
          </a:r>
          <a:r>
            <a:rPr lang="en-US" sz="1400" b="1" dirty="0">
              <a:solidFill>
                <a:schemeClr val="tx1"/>
              </a:solidFill>
            </a:rPr>
            <a:t> General</a:t>
          </a:r>
          <a:endParaRPr lang="es-AR" sz="1400" b="1" dirty="0">
            <a:solidFill>
              <a:schemeClr val="tx1"/>
            </a:solidFill>
          </a:endParaRPr>
        </a:p>
      </dgm:t>
    </dgm:pt>
    <dgm:pt modelId="{38912AFE-3D78-4266-8E99-4582EAA11DAA}" type="parTrans" cxnId="{AFBFF8F3-B1CC-4B54-A79E-E1B294E0D0BF}">
      <dgm:prSet/>
      <dgm:spPr/>
      <dgm:t>
        <a:bodyPr/>
        <a:lstStyle/>
        <a:p>
          <a:endParaRPr lang="es-AR"/>
        </a:p>
      </dgm:t>
    </dgm:pt>
    <dgm:pt modelId="{05C533E2-BAD5-478F-A5EF-73E5B154A010}" type="sibTrans" cxnId="{AFBFF8F3-B1CC-4B54-A79E-E1B294E0D0BF}">
      <dgm:prSet/>
      <dgm:spPr/>
      <dgm:t>
        <a:bodyPr/>
        <a:lstStyle/>
        <a:p>
          <a:endParaRPr lang="es-AR"/>
        </a:p>
      </dgm:t>
    </dgm:pt>
    <dgm:pt modelId="{CAE025A5-AD7E-47EC-9189-B4F6923CFB39}">
      <dgm:prSet phldrT="[Texto]" custT="1"/>
      <dgm:spPr>
        <a:solidFill>
          <a:srgbClr val="94CC16">
            <a:alpha val="73000"/>
          </a:srgbClr>
        </a:solidFill>
      </dgm:spPr>
      <dgm:t>
        <a:bodyPr/>
        <a:lstStyle/>
        <a:p>
          <a:r>
            <a:rPr lang="en-US" sz="1400" b="1" dirty="0" err="1">
              <a:solidFill>
                <a:schemeClr val="tx1"/>
              </a:solidFill>
            </a:rPr>
            <a:t>Seguridad</a:t>
          </a:r>
          <a:r>
            <a:rPr lang="en-US" sz="1400" b="1" dirty="0">
              <a:solidFill>
                <a:schemeClr val="tx1"/>
              </a:solidFill>
            </a:rPr>
            <a:t> e </a:t>
          </a:r>
          <a:r>
            <a:rPr lang="en-US" sz="1400" b="1" dirty="0" err="1">
              <a:solidFill>
                <a:schemeClr val="tx1"/>
              </a:solidFill>
            </a:rPr>
            <a:t>Higiene</a:t>
          </a:r>
          <a:endParaRPr lang="es-AR" sz="1400" b="1" dirty="0">
            <a:solidFill>
              <a:schemeClr val="tx1"/>
            </a:solidFill>
          </a:endParaRPr>
        </a:p>
      </dgm:t>
    </dgm:pt>
    <dgm:pt modelId="{36C0A925-CF92-4A8D-8547-F5135586AA1D}" type="parTrans" cxnId="{956F72A0-5E7A-4BBE-918C-DF48B42F7F88}">
      <dgm:prSet/>
      <dgm:spPr/>
      <dgm:t>
        <a:bodyPr/>
        <a:lstStyle/>
        <a:p>
          <a:endParaRPr lang="es-AR"/>
        </a:p>
      </dgm:t>
    </dgm:pt>
    <dgm:pt modelId="{3C63452D-48B4-43C0-A4CD-DBFD585BFD18}" type="sibTrans" cxnId="{956F72A0-5E7A-4BBE-918C-DF48B42F7F88}">
      <dgm:prSet/>
      <dgm:spPr/>
      <dgm:t>
        <a:bodyPr/>
        <a:lstStyle/>
        <a:p>
          <a:endParaRPr lang="es-AR"/>
        </a:p>
      </dgm:t>
    </dgm:pt>
    <dgm:pt modelId="{AB74DD02-BF3F-45B5-8025-7F7CC2B7F0AF}">
      <dgm:prSet custT="1"/>
      <dgm:spPr>
        <a:solidFill>
          <a:srgbClr val="94CC16">
            <a:alpha val="73000"/>
          </a:srgbClr>
        </a:solidFill>
        <a:ln>
          <a:solidFill>
            <a:schemeClr val="bg2">
              <a:lumMod val="50000"/>
            </a:schemeClr>
          </a:solidFill>
        </a:ln>
      </dgm:spPr>
      <dgm:t>
        <a:bodyPr/>
        <a:lstStyle/>
        <a:p>
          <a:r>
            <a:rPr lang="en-US" sz="1400" b="1" dirty="0" err="1">
              <a:solidFill>
                <a:schemeClr val="tx1"/>
              </a:solidFill>
            </a:rPr>
            <a:t>Administración</a:t>
          </a:r>
          <a:r>
            <a:rPr lang="en-US" sz="1400" b="1" dirty="0">
              <a:solidFill>
                <a:schemeClr val="tx1"/>
              </a:solidFill>
            </a:rPr>
            <a:t> de </a:t>
          </a:r>
          <a:r>
            <a:rPr lang="en-US" sz="1400" b="1" dirty="0" err="1">
              <a:solidFill>
                <a:schemeClr val="tx1"/>
              </a:solidFill>
            </a:rPr>
            <a:t>Proyectos</a:t>
          </a:r>
          <a:endParaRPr lang="es-AR" sz="1400" b="1" dirty="0">
            <a:solidFill>
              <a:schemeClr val="tx1"/>
            </a:solidFill>
          </a:endParaRPr>
        </a:p>
      </dgm:t>
    </dgm:pt>
    <dgm:pt modelId="{0C5A7F20-7BF1-4D54-8603-B4C57EB9E51E}" type="parTrans" cxnId="{7C9266A4-58E6-4781-B381-E3B5BC31D902}">
      <dgm:prSet/>
      <dgm:spPr/>
      <dgm:t>
        <a:bodyPr/>
        <a:lstStyle/>
        <a:p>
          <a:endParaRPr lang="es-AR"/>
        </a:p>
      </dgm:t>
    </dgm:pt>
    <dgm:pt modelId="{4DD56927-21C8-4BA9-8A88-EC2F6591D693}" type="sibTrans" cxnId="{7C9266A4-58E6-4781-B381-E3B5BC31D902}">
      <dgm:prSet/>
      <dgm:spPr/>
      <dgm:t>
        <a:bodyPr/>
        <a:lstStyle/>
        <a:p>
          <a:endParaRPr lang="es-AR"/>
        </a:p>
      </dgm:t>
    </dgm:pt>
    <dgm:pt modelId="{8782F143-7EBE-4652-BCB6-342F97295F78}">
      <dgm:prSet custT="1"/>
      <dgm:spPr>
        <a:solidFill>
          <a:srgbClr val="94CC16">
            <a:alpha val="73000"/>
          </a:srgbClr>
        </a:solidFill>
      </dgm:spPr>
      <dgm:t>
        <a:bodyPr/>
        <a:lstStyle/>
        <a:p>
          <a:r>
            <a:rPr lang="es-AR" sz="1400" b="1" dirty="0">
              <a:solidFill>
                <a:schemeClr val="tx1"/>
              </a:solidFill>
            </a:rPr>
            <a:t>Cuadrillas</a:t>
          </a:r>
        </a:p>
      </dgm:t>
    </dgm:pt>
    <dgm:pt modelId="{6CCD5503-01E5-4C86-8EFC-5F017D508467}" type="parTrans" cxnId="{DABFC9D0-8C39-473E-A1C2-ECB16C3483D9}">
      <dgm:prSet/>
      <dgm:spPr/>
      <dgm:t>
        <a:bodyPr/>
        <a:lstStyle/>
        <a:p>
          <a:endParaRPr lang="es-AR"/>
        </a:p>
      </dgm:t>
    </dgm:pt>
    <dgm:pt modelId="{4E4F6724-DE3A-4CE7-9F89-6CC7FEF6FC19}" type="sibTrans" cxnId="{DABFC9D0-8C39-473E-A1C2-ECB16C3483D9}">
      <dgm:prSet/>
      <dgm:spPr/>
      <dgm:t>
        <a:bodyPr/>
        <a:lstStyle/>
        <a:p>
          <a:endParaRPr lang="es-AR"/>
        </a:p>
      </dgm:t>
    </dgm:pt>
    <dgm:pt modelId="{7DF29361-70E6-4A90-8106-66BD992952A3}" type="pres">
      <dgm:prSet presAssocID="{C3818049-3B0A-41F2-A7EE-480ECF18117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s-AR"/>
        </a:p>
      </dgm:t>
    </dgm:pt>
    <dgm:pt modelId="{092F7640-4E97-435E-A273-04AB9B209B41}" type="pres">
      <dgm:prSet presAssocID="{F27F8D6F-03A5-429D-BDD0-702BFC21B6F0}" presName="hierRoot1" presStyleCnt="0">
        <dgm:presLayoutVars>
          <dgm:hierBranch val="init"/>
        </dgm:presLayoutVars>
      </dgm:prSet>
      <dgm:spPr/>
      <dgm:t>
        <a:bodyPr/>
        <a:lstStyle/>
        <a:p>
          <a:endParaRPr lang="es-AR"/>
        </a:p>
      </dgm:t>
    </dgm:pt>
    <dgm:pt modelId="{1F67BD07-D585-4BD6-88EA-D8E5F5FF308F}" type="pres">
      <dgm:prSet presAssocID="{F27F8D6F-03A5-429D-BDD0-702BFC21B6F0}" presName="rootComposite1" presStyleCnt="0"/>
      <dgm:spPr/>
      <dgm:t>
        <a:bodyPr/>
        <a:lstStyle/>
        <a:p>
          <a:endParaRPr lang="es-AR"/>
        </a:p>
      </dgm:t>
    </dgm:pt>
    <dgm:pt modelId="{F21B52D0-B08C-497F-8319-56B5DA6523B6}" type="pres">
      <dgm:prSet presAssocID="{F27F8D6F-03A5-429D-BDD0-702BFC21B6F0}" presName="rootText1" presStyleLbl="node0" presStyleIdx="0" presStyleCnt="1" custLinFactNeighborX="783" custLinFactNeighborY="11258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96070D5D-19E7-4653-BC65-20D6D6EAE9DE}" type="pres">
      <dgm:prSet presAssocID="{F27F8D6F-03A5-429D-BDD0-702BFC21B6F0}" presName="rootConnector1" presStyleLbl="node1" presStyleIdx="0" presStyleCnt="0"/>
      <dgm:spPr/>
      <dgm:t>
        <a:bodyPr/>
        <a:lstStyle/>
        <a:p>
          <a:endParaRPr lang="es-AR"/>
        </a:p>
      </dgm:t>
    </dgm:pt>
    <dgm:pt modelId="{CF57312A-95DE-40CE-91AF-7EE78282CD63}" type="pres">
      <dgm:prSet presAssocID="{F27F8D6F-03A5-429D-BDD0-702BFC21B6F0}" presName="hierChild2" presStyleCnt="0"/>
      <dgm:spPr/>
      <dgm:t>
        <a:bodyPr/>
        <a:lstStyle/>
        <a:p>
          <a:endParaRPr lang="es-AR"/>
        </a:p>
      </dgm:t>
    </dgm:pt>
    <dgm:pt modelId="{8EBBDB76-DF10-4764-B8B8-496AD4C5615C}" type="pres">
      <dgm:prSet presAssocID="{CF7F02CB-0026-4C85-A83C-2611CA0EC12E}" presName="Name37" presStyleLbl="parChTrans1D2" presStyleIdx="0" presStyleCnt="3"/>
      <dgm:spPr/>
      <dgm:t>
        <a:bodyPr/>
        <a:lstStyle/>
        <a:p>
          <a:endParaRPr lang="es-AR"/>
        </a:p>
      </dgm:t>
    </dgm:pt>
    <dgm:pt modelId="{CCEE9E4B-9FB6-41A6-AA5E-1D2E98C342FF}" type="pres">
      <dgm:prSet presAssocID="{69404F52-DC68-4464-8C95-4A4EC5C3D511}" presName="hierRoot2" presStyleCnt="0">
        <dgm:presLayoutVars>
          <dgm:hierBranch val="init"/>
        </dgm:presLayoutVars>
      </dgm:prSet>
      <dgm:spPr/>
      <dgm:t>
        <a:bodyPr/>
        <a:lstStyle/>
        <a:p>
          <a:endParaRPr lang="es-AR"/>
        </a:p>
      </dgm:t>
    </dgm:pt>
    <dgm:pt modelId="{D124B1AA-7060-4AB5-8487-49BA48E66E83}" type="pres">
      <dgm:prSet presAssocID="{69404F52-DC68-4464-8C95-4A4EC5C3D511}" presName="rootComposite" presStyleCnt="0"/>
      <dgm:spPr/>
      <dgm:t>
        <a:bodyPr/>
        <a:lstStyle/>
        <a:p>
          <a:endParaRPr lang="es-AR"/>
        </a:p>
      </dgm:t>
    </dgm:pt>
    <dgm:pt modelId="{EF27B91A-A527-4B5D-8953-3DEFA4CD70BE}" type="pres">
      <dgm:prSet presAssocID="{69404F52-DC68-4464-8C95-4A4EC5C3D511}" presName="rootText" presStyleLbl="node2" presStyleIdx="0" presStyleCnt="3" custLinFactNeighborX="783" custLinFactNeighborY="11258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4972E06E-0D8D-46A7-810C-DCF2E5A67FD3}" type="pres">
      <dgm:prSet presAssocID="{69404F52-DC68-4464-8C95-4A4EC5C3D511}" presName="rootConnector" presStyleLbl="node2" presStyleIdx="0" presStyleCnt="3"/>
      <dgm:spPr/>
      <dgm:t>
        <a:bodyPr/>
        <a:lstStyle/>
        <a:p>
          <a:endParaRPr lang="es-AR"/>
        </a:p>
      </dgm:t>
    </dgm:pt>
    <dgm:pt modelId="{A398DAD7-91CB-4C69-9C87-5854557C5295}" type="pres">
      <dgm:prSet presAssocID="{69404F52-DC68-4464-8C95-4A4EC5C3D511}" presName="hierChild4" presStyleCnt="0"/>
      <dgm:spPr/>
      <dgm:t>
        <a:bodyPr/>
        <a:lstStyle/>
        <a:p>
          <a:endParaRPr lang="es-AR"/>
        </a:p>
      </dgm:t>
    </dgm:pt>
    <dgm:pt modelId="{09519A4A-757A-4FD3-B530-30AAEFBECC94}" type="pres">
      <dgm:prSet presAssocID="{0C5A7F20-7BF1-4D54-8603-B4C57EB9E51E}" presName="Name37" presStyleLbl="parChTrans1D3" presStyleIdx="0" presStyleCnt="1"/>
      <dgm:spPr/>
      <dgm:t>
        <a:bodyPr/>
        <a:lstStyle/>
        <a:p>
          <a:endParaRPr lang="es-AR"/>
        </a:p>
      </dgm:t>
    </dgm:pt>
    <dgm:pt modelId="{FFE82CE6-86EB-47FB-9054-9752EE3988A2}" type="pres">
      <dgm:prSet presAssocID="{AB74DD02-BF3F-45B5-8025-7F7CC2B7F0AF}" presName="hierRoot2" presStyleCnt="0">
        <dgm:presLayoutVars>
          <dgm:hierBranch val="init"/>
        </dgm:presLayoutVars>
      </dgm:prSet>
      <dgm:spPr/>
      <dgm:t>
        <a:bodyPr/>
        <a:lstStyle/>
        <a:p>
          <a:endParaRPr lang="es-AR"/>
        </a:p>
      </dgm:t>
    </dgm:pt>
    <dgm:pt modelId="{B35ECC57-01FC-47F4-9E0E-EF40FFE87727}" type="pres">
      <dgm:prSet presAssocID="{AB74DD02-BF3F-45B5-8025-7F7CC2B7F0AF}" presName="rootComposite" presStyleCnt="0"/>
      <dgm:spPr/>
      <dgm:t>
        <a:bodyPr/>
        <a:lstStyle/>
        <a:p>
          <a:endParaRPr lang="es-AR"/>
        </a:p>
      </dgm:t>
    </dgm:pt>
    <dgm:pt modelId="{76382964-F0B9-4801-AD29-234D5C4EB29C}" type="pres">
      <dgm:prSet presAssocID="{AB74DD02-BF3F-45B5-8025-7F7CC2B7F0AF}" presName="rootText" presStyleLbl="node3" presStyleIdx="0" presStyleCnt="1" custLinFactNeighborX="783" custLinFactNeighborY="11258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1495ABB2-EE30-4D6B-960C-2AE8B28A3DEE}" type="pres">
      <dgm:prSet presAssocID="{AB74DD02-BF3F-45B5-8025-7F7CC2B7F0AF}" presName="rootConnector" presStyleLbl="node3" presStyleIdx="0" presStyleCnt="1"/>
      <dgm:spPr/>
      <dgm:t>
        <a:bodyPr/>
        <a:lstStyle/>
        <a:p>
          <a:endParaRPr lang="es-AR"/>
        </a:p>
      </dgm:t>
    </dgm:pt>
    <dgm:pt modelId="{4900D1E9-D0F0-41BD-9F1A-AD635EB77A1B}" type="pres">
      <dgm:prSet presAssocID="{AB74DD02-BF3F-45B5-8025-7F7CC2B7F0AF}" presName="hierChild4" presStyleCnt="0"/>
      <dgm:spPr/>
      <dgm:t>
        <a:bodyPr/>
        <a:lstStyle/>
        <a:p>
          <a:endParaRPr lang="es-AR"/>
        </a:p>
      </dgm:t>
    </dgm:pt>
    <dgm:pt modelId="{7333BF06-7B1A-47D2-83B9-64258DCEE59E}" type="pres">
      <dgm:prSet presAssocID="{6CCD5503-01E5-4C86-8EFC-5F017D508467}" presName="Name37" presStyleLbl="parChTrans1D4" presStyleIdx="0" presStyleCnt="1"/>
      <dgm:spPr/>
      <dgm:t>
        <a:bodyPr/>
        <a:lstStyle/>
        <a:p>
          <a:endParaRPr lang="es-AR"/>
        </a:p>
      </dgm:t>
    </dgm:pt>
    <dgm:pt modelId="{21EE1367-D85E-46CE-A192-9AB232C06BC8}" type="pres">
      <dgm:prSet presAssocID="{8782F143-7EBE-4652-BCB6-342F97295F78}" presName="hierRoot2" presStyleCnt="0">
        <dgm:presLayoutVars>
          <dgm:hierBranch val="init"/>
        </dgm:presLayoutVars>
      </dgm:prSet>
      <dgm:spPr/>
      <dgm:t>
        <a:bodyPr/>
        <a:lstStyle/>
        <a:p>
          <a:endParaRPr lang="es-AR"/>
        </a:p>
      </dgm:t>
    </dgm:pt>
    <dgm:pt modelId="{E85B6231-2009-4608-BF6D-BCF7CFF0912E}" type="pres">
      <dgm:prSet presAssocID="{8782F143-7EBE-4652-BCB6-342F97295F78}" presName="rootComposite" presStyleCnt="0"/>
      <dgm:spPr/>
      <dgm:t>
        <a:bodyPr/>
        <a:lstStyle/>
        <a:p>
          <a:endParaRPr lang="es-AR"/>
        </a:p>
      </dgm:t>
    </dgm:pt>
    <dgm:pt modelId="{C999530D-970C-4F19-A91A-981537024566}" type="pres">
      <dgm:prSet presAssocID="{8782F143-7EBE-4652-BCB6-342F97295F78}" presName="rootText" presStyleLbl="node4" presStyleIdx="0" presStyleCnt="1" custLinFactNeighborX="14469" custLinFactNeighborY="-5163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15615975-D7C1-4DD7-92D8-7DA4D4FB6EB9}" type="pres">
      <dgm:prSet presAssocID="{8782F143-7EBE-4652-BCB6-342F97295F78}" presName="rootConnector" presStyleLbl="node4" presStyleIdx="0" presStyleCnt="1"/>
      <dgm:spPr/>
      <dgm:t>
        <a:bodyPr/>
        <a:lstStyle/>
        <a:p>
          <a:endParaRPr lang="es-AR"/>
        </a:p>
      </dgm:t>
    </dgm:pt>
    <dgm:pt modelId="{5B187E3E-3FCB-4BCE-8228-40007FF99A05}" type="pres">
      <dgm:prSet presAssocID="{8782F143-7EBE-4652-BCB6-342F97295F78}" presName="hierChild4" presStyleCnt="0"/>
      <dgm:spPr/>
      <dgm:t>
        <a:bodyPr/>
        <a:lstStyle/>
        <a:p>
          <a:endParaRPr lang="es-AR"/>
        </a:p>
      </dgm:t>
    </dgm:pt>
    <dgm:pt modelId="{B67726A3-32FF-499C-B84E-DC1A0BDA5E9F}" type="pres">
      <dgm:prSet presAssocID="{8782F143-7EBE-4652-BCB6-342F97295F78}" presName="hierChild5" presStyleCnt="0"/>
      <dgm:spPr/>
      <dgm:t>
        <a:bodyPr/>
        <a:lstStyle/>
        <a:p>
          <a:endParaRPr lang="es-AR"/>
        </a:p>
      </dgm:t>
    </dgm:pt>
    <dgm:pt modelId="{60A8B198-4EE5-48F8-A92B-234DD4B34998}" type="pres">
      <dgm:prSet presAssocID="{AB74DD02-BF3F-45B5-8025-7F7CC2B7F0AF}" presName="hierChild5" presStyleCnt="0"/>
      <dgm:spPr/>
      <dgm:t>
        <a:bodyPr/>
        <a:lstStyle/>
        <a:p>
          <a:endParaRPr lang="es-AR"/>
        </a:p>
      </dgm:t>
    </dgm:pt>
    <dgm:pt modelId="{4F20D86C-E07D-47F2-AA93-7D81393505D2}" type="pres">
      <dgm:prSet presAssocID="{69404F52-DC68-4464-8C95-4A4EC5C3D511}" presName="hierChild5" presStyleCnt="0"/>
      <dgm:spPr/>
      <dgm:t>
        <a:bodyPr/>
        <a:lstStyle/>
        <a:p>
          <a:endParaRPr lang="es-AR"/>
        </a:p>
      </dgm:t>
    </dgm:pt>
    <dgm:pt modelId="{FC06127A-3788-446A-9EF8-244F2B7D169B}" type="pres">
      <dgm:prSet presAssocID="{38912AFE-3D78-4266-8E99-4582EAA11DAA}" presName="Name37" presStyleLbl="parChTrans1D2" presStyleIdx="1" presStyleCnt="3"/>
      <dgm:spPr/>
      <dgm:t>
        <a:bodyPr/>
        <a:lstStyle/>
        <a:p>
          <a:endParaRPr lang="es-AR"/>
        </a:p>
      </dgm:t>
    </dgm:pt>
    <dgm:pt modelId="{7D99B7DD-68FF-40DA-947F-123213324B7E}" type="pres">
      <dgm:prSet presAssocID="{C0EDF659-C35B-4EB3-A65D-2CEFAA43999B}" presName="hierRoot2" presStyleCnt="0">
        <dgm:presLayoutVars>
          <dgm:hierBranch val="init"/>
        </dgm:presLayoutVars>
      </dgm:prSet>
      <dgm:spPr/>
      <dgm:t>
        <a:bodyPr/>
        <a:lstStyle/>
        <a:p>
          <a:endParaRPr lang="es-AR"/>
        </a:p>
      </dgm:t>
    </dgm:pt>
    <dgm:pt modelId="{646A8AC7-6D5C-47D6-813D-85CD79F8E46C}" type="pres">
      <dgm:prSet presAssocID="{C0EDF659-C35B-4EB3-A65D-2CEFAA43999B}" presName="rootComposite" presStyleCnt="0"/>
      <dgm:spPr/>
      <dgm:t>
        <a:bodyPr/>
        <a:lstStyle/>
        <a:p>
          <a:endParaRPr lang="es-AR"/>
        </a:p>
      </dgm:t>
    </dgm:pt>
    <dgm:pt modelId="{D70C0BDD-DBCA-4018-8B04-41A27590CEAD}" type="pres">
      <dgm:prSet presAssocID="{C0EDF659-C35B-4EB3-A65D-2CEFAA43999B}" presName="rootText" presStyleLbl="node2" presStyleIdx="1" presStyleCnt="3" custLinFactNeighborX="783" custLinFactNeighborY="11258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F572DEBC-670A-44EF-A3E4-3094B1E9B62C}" type="pres">
      <dgm:prSet presAssocID="{C0EDF659-C35B-4EB3-A65D-2CEFAA43999B}" presName="rootConnector" presStyleLbl="node2" presStyleIdx="1" presStyleCnt="3"/>
      <dgm:spPr/>
      <dgm:t>
        <a:bodyPr/>
        <a:lstStyle/>
        <a:p>
          <a:endParaRPr lang="es-AR"/>
        </a:p>
      </dgm:t>
    </dgm:pt>
    <dgm:pt modelId="{00FB1847-B63F-4016-A04C-A5B5782F58CE}" type="pres">
      <dgm:prSet presAssocID="{C0EDF659-C35B-4EB3-A65D-2CEFAA43999B}" presName="hierChild4" presStyleCnt="0"/>
      <dgm:spPr/>
      <dgm:t>
        <a:bodyPr/>
        <a:lstStyle/>
        <a:p>
          <a:endParaRPr lang="es-AR"/>
        </a:p>
      </dgm:t>
    </dgm:pt>
    <dgm:pt modelId="{ADAD0B2D-EB01-43C5-BA7F-39B9DDD94586}" type="pres">
      <dgm:prSet presAssocID="{C0EDF659-C35B-4EB3-A65D-2CEFAA43999B}" presName="hierChild5" presStyleCnt="0"/>
      <dgm:spPr/>
      <dgm:t>
        <a:bodyPr/>
        <a:lstStyle/>
        <a:p>
          <a:endParaRPr lang="es-AR"/>
        </a:p>
      </dgm:t>
    </dgm:pt>
    <dgm:pt modelId="{025B54D6-F427-427E-8DF7-D864235487AD}" type="pres">
      <dgm:prSet presAssocID="{36C0A925-CF92-4A8D-8547-F5135586AA1D}" presName="Name37" presStyleLbl="parChTrans1D2" presStyleIdx="2" presStyleCnt="3"/>
      <dgm:spPr/>
      <dgm:t>
        <a:bodyPr/>
        <a:lstStyle/>
        <a:p>
          <a:endParaRPr lang="es-AR"/>
        </a:p>
      </dgm:t>
    </dgm:pt>
    <dgm:pt modelId="{C7A4CB24-34AC-416C-93FA-66FA04B4DCA8}" type="pres">
      <dgm:prSet presAssocID="{CAE025A5-AD7E-47EC-9189-B4F6923CFB39}" presName="hierRoot2" presStyleCnt="0">
        <dgm:presLayoutVars>
          <dgm:hierBranch val="init"/>
        </dgm:presLayoutVars>
      </dgm:prSet>
      <dgm:spPr/>
      <dgm:t>
        <a:bodyPr/>
        <a:lstStyle/>
        <a:p>
          <a:endParaRPr lang="es-AR"/>
        </a:p>
      </dgm:t>
    </dgm:pt>
    <dgm:pt modelId="{5300D6CE-4FEB-4304-ADA4-734DC9D238D3}" type="pres">
      <dgm:prSet presAssocID="{CAE025A5-AD7E-47EC-9189-B4F6923CFB39}" presName="rootComposite" presStyleCnt="0"/>
      <dgm:spPr/>
      <dgm:t>
        <a:bodyPr/>
        <a:lstStyle/>
        <a:p>
          <a:endParaRPr lang="es-AR"/>
        </a:p>
      </dgm:t>
    </dgm:pt>
    <dgm:pt modelId="{2872F071-CCEC-4734-8E72-CEF275144F2A}" type="pres">
      <dgm:prSet presAssocID="{CAE025A5-AD7E-47EC-9189-B4F6923CFB39}" presName="rootText" presStyleLbl="node2" presStyleIdx="2" presStyleCnt="3" custLinFactNeighborX="783" custLinFactNeighborY="11258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A98355B4-6B0E-4D38-B738-06A1B5352B25}" type="pres">
      <dgm:prSet presAssocID="{CAE025A5-AD7E-47EC-9189-B4F6923CFB39}" presName="rootConnector" presStyleLbl="node2" presStyleIdx="2" presStyleCnt="3"/>
      <dgm:spPr/>
      <dgm:t>
        <a:bodyPr/>
        <a:lstStyle/>
        <a:p>
          <a:endParaRPr lang="es-AR"/>
        </a:p>
      </dgm:t>
    </dgm:pt>
    <dgm:pt modelId="{74F88A2B-CCFD-460B-AD38-F1B8B802CC57}" type="pres">
      <dgm:prSet presAssocID="{CAE025A5-AD7E-47EC-9189-B4F6923CFB39}" presName="hierChild4" presStyleCnt="0"/>
      <dgm:spPr/>
      <dgm:t>
        <a:bodyPr/>
        <a:lstStyle/>
        <a:p>
          <a:endParaRPr lang="es-AR"/>
        </a:p>
      </dgm:t>
    </dgm:pt>
    <dgm:pt modelId="{4F4270FA-95BF-4232-803B-519195B6F45F}" type="pres">
      <dgm:prSet presAssocID="{CAE025A5-AD7E-47EC-9189-B4F6923CFB39}" presName="hierChild5" presStyleCnt="0"/>
      <dgm:spPr/>
      <dgm:t>
        <a:bodyPr/>
        <a:lstStyle/>
        <a:p>
          <a:endParaRPr lang="es-AR"/>
        </a:p>
      </dgm:t>
    </dgm:pt>
    <dgm:pt modelId="{C4B5E448-36E9-4FC1-A1D6-DF0F20115C0B}" type="pres">
      <dgm:prSet presAssocID="{F27F8D6F-03A5-429D-BDD0-702BFC21B6F0}" presName="hierChild3" presStyleCnt="0"/>
      <dgm:spPr/>
      <dgm:t>
        <a:bodyPr/>
        <a:lstStyle/>
        <a:p>
          <a:endParaRPr lang="es-AR"/>
        </a:p>
      </dgm:t>
    </dgm:pt>
  </dgm:ptLst>
  <dgm:cxnLst>
    <dgm:cxn modelId="{9E07DF77-6C35-4821-9DE7-4AE2BB570D24}" type="presOf" srcId="{8782F143-7EBE-4652-BCB6-342F97295F78}" destId="{C999530D-970C-4F19-A91A-981537024566}" srcOrd="0" destOrd="0" presId="urn:microsoft.com/office/officeart/2005/8/layout/orgChart1"/>
    <dgm:cxn modelId="{B115F0C3-E1DC-458B-B51B-579BC729549E}" type="presOf" srcId="{38912AFE-3D78-4266-8E99-4582EAA11DAA}" destId="{FC06127A-3788-446A-9EF8-244F2B7D169B}" srcOrd="0" destOrd="0" presId="urn:microsoft.com/office/officeart/2005/8/layout/orgChart1"/>
    <dgm:cxn modelId="{50F1A73B-D6FF-4C56-A307-90292B87962A}" type="presOf" srcId="{C0EDF659-C35B-4EB3-A65D-2CEFAA43999B}" destId="{D70C0BDD-DBCA-4018-8B04-41A27590CEAD}" srcOrd="0" destOrd="0" presId="urn:microsoft.com/office/officeart/2005/8/layout/orgChart1"/>
    <dgm:cxn modelId="{A633D16F-A4C8-49D0-9518-C450A40641D7}" type="presOf" srcId="{CAE025A5-AD7E-47EC-9189-B4F6923CFB39}" destId="{2872F071-CCEC-4734-8E72-CEF275144F2A}" srcOrd="0" destOrd="0" presId="urn:microsoft.com/office/officeart/2005/8/layout/orgChart1"/>
    <dgm:cxn modelId="{12BA031F-FF7F-4D8C-A5B8-6868AFAB5D64}" type="presOf" srcId="{CF7F02CB-0026-4C85-A83C-2611CA0EC12E}" destId="{8EBBDB76-DF10-4764-B8B8-496AD4C5615C}" srcOrd="0" destOrd="0" presId="urn:microsoft.com/office/officeart/2005/8/layout/orgChart1"/>
    <dgm:cxn modelId="{F9299C4E-4D09-4206-A4D3-1862212D3301}" type="presOf" srcId="{C0EDF659-C35B-4EB3-A65D-2CEFAA43999B}" destId="{F572DEBC-670A-44EF-A3E4-3094B1E9B62C}" srcOrd="1" destOrd="0" presId="urn:microsoft.com/office/officeart/2005/8/layout/orgChart1"/>
    <dgm:cxn modelId="{DABFC9D0-8C39-473E-A1C2-ECB16C3483D9}" srcId="{AB74DD02-BF3F-45B5-8025-7F7CC2B7F0AF}" destId="{8782F143-7EBE-4652-BCB6-342F97295F78}" srcOrd="0" destOrd="0" parTransId="{6CCD5503-01E5-4C86-8EFC-5F017D508467}" sibTransId="{4E4F6724-DE3A-4CE7-9F89-6CC7FEF6FC19}"/>
    <dgm:cxn modelId="{74172C81-A83A-4C0F-8A14-7400105BA931}" type="presOf" srcId="{AB74DD02-BF3F-45B5-8025-7F7CC2B7F0AF}" destId="{1495ABB2-EE30-4D6B-960C-2AE8B28A3DEE}" srcOrd="1" destOrd="0" presId="urn:microsoft.com/office/officeart/2005/8/layout/orgChart1"/>
    <dgm:cxn modelId="{AFBFF8F3-B1CC-4B54-A79E-E1B294E0D0BF}" srcId="{F27F8D6F-03A5-429D-BDD0-702BFC21B6F0}" destId="{C0EDF659-C35B-4EB3-A65D-2CEFAA43999B}" srcOrd="1" destOrd="0" parTransId="{38912AFE-3D78-4266-8E99-4582EAA11DAA}" sibTransId="{05C533E2-BAD5-478F-A5EF-73E5B154A010}"/>
    <dgm:cxn modelId="{76FF6951-B899-4984-97BF-78ABA4449E40}" type="presOf" srcId="{6CCD5503-01E5-4C86-8EFC-5F017D508467}" destId="{7333BF06-7B1A-47D2-83B9-64258DCEE59E}" srcOrd="0" destOrd="0" presId="urn:microsoft.com/office/officeart/2005/8/layout/orgChart1"/>
    <dgm:cxn modelId="{956F72A0-5E7A-4BBE-918C-DF48B42F7F88}" srcId="{F27F8D6F-03A5-429D-BDD0-702BFC21B6F0}" destId="{CAE025A5-AD7E-47EC-9189-B4F6923CFB39}" srcOrd="2" destOrd="0" parTransId="{36C0A925-CF92-4A8D-8547-F5135586AA1D}" sibTransId="{3C63452D-48B4-43C0-A4CD-DBFD585BFD18}"/>
    <dgm:cxn modelId="{A77E3C6E-5F2F-414C-9520-0D9237D04246}" type="presOf" srcId="{0C5A7F20-7BF1-4D54-8603-B4C57EB9E51E}" destId="{09519A4A-757A-4FD3-B530-30AAEFBECC94}" srcOrd="0" destOrd="0" presId="urn:microsoft.com/office/officeart/2005/8/layout/orgChart1"/>
    <dgm:cxn modelId="{7C9266A4-58E6-4781-B381-E3B5BC31D902}" srcId="{69404F52-DC68-4464-8C95-4A4EC5C3D511}" destId="{AB74DD02-BF3F-45B5-8025-7F7CC2B7F0AF}" srcOrd="0" destOrd="0" parTransId="{0C5A7F20-7BF1-4D54-8603-B4C57EB9E51E}" sibTransId="{4DD56927-21C8-4BA9-8A88-EC2F6591D693}"/>
    <dgm:cxn modelId="{74A7C8EA-52F1-4CBF-961C-62C6C5B9A3FB}" type="presOf" srcId="{F27F8D6F-03A5-429D-BDD0-702BFC21B6F0}" destId="{F21B52D0-B08C-497F-8319-56B5DA6523B6}" srcOrd="0" destOrd="0" presId="urn:microsoft.com/office/officeart/2005/8/layout/orgChart1"/>
    <dgm:cxn modelId="{53CC8146-27BE-4BD7-B9AE-68FE497BE313}" type="presOf" srcId="{CAE025A5-AD7E-47EC-9189-B4F6923CFB39}" destId="{A98355B4-6B0E-4D38-B738-06A1B5352B25}" srcOrd="1" destOrd="0" presId="urn:microsoft.com/office/officeart/2005/8/layout/orgChart1"/>
    <dgm:cxn modelId="{8922B835-3F81-4578-8943-F5FFBC66CE93}" type="presOf" srcId="{C3818049-3B0A-41F2-A7EE-480ECF181171}" destId="{7DF29361-70E6-4A90-8106-66BD992952A3}" srcOrd="0" destOrd="0" presId="urn:microsoft.com/office/officeart/2005/8/layout/orgChart1"/>
    <dgm:cxn modelId="{95E2746A-BE37-4489-B043-94B131AC748B}" type="presOf" srcId="{F27F8D6F-03A5-429D-BDD0-702BFC21B6F0}" destId="{96070D5D-19E7-4653-BC65-20D6D6EAE9DE}" srcOrd="1" destOrd="0" presId="urn:microsoft.com/office/officeart/2005/8/layout/orgChart1"/>
    <dgm:cxn modelId="{2FBB91A6-8630-4576-832A-197FF1249D34}" type="presOf" srcId="{69404F52-DC68-4464-8C95-4A4EC5C3D511}" destId="{4972E06E-0D8D-46A7-810C-DCF2E5A67FD3}" srcOrd="1" destOrd="0" presId="urn:microsoft.com/office/officeart/2005/8/layout/orgChart1"/>
    <dgm:cxn modelId="{001EA8ED-4AF4-43DC-B851-53863A910DCE}" type="presOf" srcId="{36C0A925-CF92-4A8D-8547-F5135586AA1D}" destId="{025B54D6-F427-427E-8DF7-D864235487AD}" srcOrd="0" destOrd="0" presId="urn:microsoft.com/office/officeart/2005/8/layout/orgChart1"/>
    <dgm:cxn modelId="{D01CEB95-7818-4453-83F3-BCE47E725498}" srcId="{C3818049-3B0A-41F2-A7EE-480ECF181171}" destId="{F27F8D6F-03A5-429D-BDD0-702BFC21B6F0}" srcOrd="0" destOrd="0" parTransId="{56E089E7-06E2-47BB-AEAB-E6273550B405}" sibTransId="{B7D05675-1749-4578-B10C-6368DD663956}"/>
    <dgm:cxn modelId="{F40F547F-E985-47E4-852C-13CE91AFC67B}" srcId="{F27F8D6F-03A5-429D-BDD0-702BFC21B6F0}" destId="{69404F52-DC68-4464-8C95-4A4EC5C3D511}" srcOrd="0" destOrd="0" parTransId="{CF7F02CB-0026-4C85-A83C-2611CA0EC12E}" sibTransId="{35B2B94B-D59C-4D2C-AA6B-EC3193330074}"/>
    <dgm:cxn modelId="{A8905A9F-8981-4BCD-A582-4F4C0DD6068C}" type="presOf" srcId="{69404F52-DC68-4464-8C95-4A4EC5C3D511}" destId="{EF27B91A-A527-4B5D-8953-3DEFA4CD70BE}" srcOrd="0" destOrd="0" presId="urn:microsoft.com/office/officeart/2005/8/layout/orgChart1"/>
    <dgm:cxn modelId="{331928DD-BFB5-46BB-A3C0-FCB62A6D8CAA}" type="presOf" srcId="{AB74DD02-BF3F-45B5-8025-7F7CC2B7F0AF}" destId="{76382964-F0B9-4801-AD29-234D5C4EB29C}" srcOrd="0" destOrd="0" presId="urn:microsoft.com/office/officeart/2005/8/layout/orgChart1"/>
    <dgm:cxn modelId="{494E18AC-0DF3-4E11-984A-C3757D6E03CF}" type="presOf" srcId="{8782F143-7EBE-4652-BCB6-342F97295F78}" destId="{15615975-D7C1-4DD7-92D8-7DA4D4FB6EB9}" srcOrd="1" destOrd="0" presId="urn:microsoft.com/office/officeart/2005/8/layout/orgChart1"/>
    <dgm:cxn modelId="{C58BDBD0-5A03-4216-8E13-AD60799CD80E}" type="presParOf" srcId="{7DF29361-70E6-4A90-8106-66BD992952A3}" destId="{092F7640-4E97-435E-A273-04AB9B209B41}" srcOrd="0" destOrd="0" presId="urn:microsoft.com/office/officeart/2005/8/layout/orgChart1"/>
    <dgm:cxn modelId="{C86AC3D0-236B-4146-ADD7-108FD5805AFC}" type="presParOf" srcId="{092F7640-4E97-435E-A273-04AB9B209B41}" destId="{1F67BD07-D585-4BD6-88EA-D8E5F5FF308F}" srcOrd="0" destOrd="0" presId="urn:microsoft.com/office/officeart/2005/8/layout/orgChart1"/>
    <dgm:cxn modelId="{56CEF3C8-E3EB-412A-B81D-88A08857D347}" type="presParOf" srcId="{1F67BD07-D585-4BD6-88EA-D8E5F5FF308F}" destId="{F21B52D0-B08C-497F-8319-56B5DA6523B6}" srcOrd="0" destOrd="0" presId="urn:microsoft.com/office/officeart/2005/8/layout/orgChart1"/>
    <dgm:cxn modelId="{2A1E5E34-D104-4E48-8784-62CA65E45DB1}" type="presParOf" srcId="{1F67BD07-D585-4BD6-88EA-D8E5F5FF308F}" destId="{96070D5D-19E7-4653-BC65-20D6D6EAE9DE}" srcOrd="1" destOrd="0" presId="urn:microsoft.com/office/officeart/2005/8/layout/orgChart1"/>
    <dgm:cxn modelId="{16008701-1965-42F3-B41B-059B0D77EF2C}" type="presParOf" srcId="{092F7640-4E97-435E-A273-04AB9B209B41}" destId="{CF57312A-95DE-40CE-91AF-7EE78282CD63}" srcOrd="1" destOrd="0" presId="urn:microsoft.com/office/officeart/2005/8/layout/orgChart1"/>
    <dgm:cxn modelId="{6E1B79AC-9CFF-47AE-A9DD-F927393871AE}" type="presParOf" srcId="{CF57312A-95DE-40CE-91AF-7EE78282CD63}" destId="{8EBBDB76-DF10-4764-B8B8-496AD4C5615C}" srcOrd="0" destOrd="0" presId="urn:microsoft.com/office/officeart/2005/8/layout/orgChart1"/>
    <dgm:cxn modelId="{A61E527D-E339-43A8-8FE7-CD4E85EBF604}" type="presParOf" srcId="{CF57312A-95DE-40CE-91AF-7EE78282CD63}" destId="{CCEE9E4B-9FB6-41A6-AA5E-1D2E98C342FF}" srcOrd="1" destOrd="0" presId="urn:microsoft.com/office/officeart/2005/8/layout/orgChart1"/>
    <dgm:cxn modelId="{EFB8AE1F-C953-4997-94D3-C3538A611184}" type="presParOf" srcId="{CCEE9E4B-9FB6-41A6-AA5E-1D2E98C342FF}" destId="{D124B1AA-7060-4AB5-8487-49BA48E66E83}" srcOrd="0" destOrd="0" presId="urn:microsoft.com/office/officeart/2005/8/layout/orgChart1"/>
    <dgm:cxn modelId="{000E661E-EB63-4F11-BFB8-A5D81780D7D6}" type="presParOf" srcId="{D124B1AA-7060-4AB5-8487-49BA48E66E83}" destId="{EF27B91A-A527-4B5D-8953-3DEFA4CD70BE}" srcOrd="0" destOrd="0" presId="urn:microsoft.com/office/officeart/2005/8/layout/orgChart1"/>
    <dgm:cxn modelId="{533C2A4A-F954-481F-A0BA-FD73F47B06CF}" type="presParOf" srcId="{D124B1AA-7060-4AB5-8487-49BA48E66E83}" destId="{4972E06E-0D8D-46A7-810C-DCF2E5A67FD3}" srcOrd="1" destOrd="0" presId="urn:microsoft.com/office/officeart/2005/8/layout/orgChart1"/>
    <dgm:cxn modelId="{EB82285B-27F1-44F4-A322-98B0DE0E7059}" type="presParOf" srcId="{CCEE9E4B-9FB6-41A6-AA5E-1D2E98C342FF}" destId="{A398DAD7-91CB-4C69-9C87-5854557C5295}" srcOrd="1" destOrd="0" presId="urn:microsoft.com/office/officeart/2005/8/layout/orgChart1"/>
    <dgm:cxn modelId="{C35CA797-464B-4FD5-8206-61D396D924D9}" type="presParOf" srcId="{A398DAD7-91CB-4C69-9C87-5854557C5295}" destId="{09519A4A-757A-4FD3-B530-30AAEFBECC94}" srcOrd="0" destOrd="0" presId="urn:microsoft.com/office/officeart/2005/8/layout/orgChart1"/>
    <dgm:cxn modelId="{1937677F-3DEC-4951-A7B8-0DC719FD8164}" type="presParOf" srcId="{A398DAD7-91CB-4C69-9C87-5854557C5295}" destId="{FFE82CE6-86EB-47FB-9054-9752EE3988A2}" srcOrd="1" destOrd="0" presId="urn:microsoft.com/office/officeart/2005/8/layout/orgChart1"/>
    <dgm:cxn modelId="{791B7514-D3CE-4864-8751-986A57B849A2}" type="presParOf" srcId="{FFE82CE6-86EB-47FB-9054-9752EE3988A2}" destId="{B35ECC57-01FC-47F4-9E0E-EF40FFE87727}" srcOrd="0" destOrd="0" presId="urn:microsoft.com/office/officeart/2005/8/layout/orgChart1"/>
    <dgm:cxn modelId="{E6320BB8-98BC-465D-BF94-7F240CEE4305}" type="presParOf" srcId="{B35ECC57-01FC-47F4-9E0E-EF40FFE87727}" destId="{76382964-F0B9-4801-AD29-234D5C4EB29C}" srcOrd="0" destOrd="0" presId="urn:microsoft.com/office/officeart/2005/8/layout/orgChart1"/>
    <dgm:cxn modelId="{1FC185E8-61A4-4912-AC19-24645C3F461F}" type="presParOf" srcId="{B35ECC57-01FC-47F4-9E0E-EF40FFE87727}" destId="{1495ABB2-EE30-4D6B-960C-2AE8B28A3DEE}" srcOrd="1" destOrd="0" presId="urn:microsoft.com/office/officeart/2005/8/layout/orgChart1"/>
    <dgm:cxn modelId="{3F925967-642C-4B1B-B94D-75C86F8DA5F5}" type="presParOf" srcId="{FFE82CE6-86EB-47FB-9054-9752EE3988A2}" destId="{4900D1E9-D0F0-41BD-9F1A-AD635EB77A1B}" srcOrd="1" destOrd="0" presId="urn:microsoft.com/office/officeart/2005/8/layout/orgChart1"/>
    <dgm:cxn modelId="{3ADD9E16-A010-4F47-9E12-63ACD61418E9}" type="presParOf" srcId="{4900D1E9-D0F0-41BD-9F1A-AD635EB77A1B}" destId="{7333BF06-7B1A-47D2-83B9-64258DCEE59E}" srcOrd="0" destOrd="0" presId="urn:microsoft.com/office/officeart/2005/8/layout/orgChart1"/>
    <dgm:cxn modelId="{A93EA1BF-D56E-4864-A238-EA86FE53F3E4}" type="presParOf" srcId="{4900D1E9-D0F0-41BD-9F1A-AD635EB77A1B}" destId="{21EE1367-D85E-46CE-A192-9AB232C06BC8}" srcOrd="1" destOrd="0" presId="urn:microsoft.com/office/officeart/2005/8/layout/orgChart1"/>
    <dgm:cxn modelId="{B665AD6E-5E5A-453F-B932-1D1B7A2A578B}" type="presParOf" srcId="{21EE1367-D85E-46CE-A192-9AB232C06BC8}" destId="{E85B6231-2009-4608-BF6D-BCF7CFF0912E}" srcOrd="0" destOrd="0" presId="urn:microsoft.com/office/officeart/2005/8/layout/orgChart1"/>
    <dgm:cxn modelId="{B594EF0E-4B94-44AA-8BE1-25AAF65D5BF9}" type="presParOf" srcId="{E85B6231-2009-4608-BF6D-BCF7CFF0912E}" destId="{C999530D-970C-4F19-A91A-981537024566}" srcOrd="0" destOrd="0" presId="urn:microsoft.com/office/officeart/2005/8/layout/orgChart1"/>
    <dgm:cxn modelId="{1A538414-5EA7-45C9-94A1-C4B62854D3DE}" type="presParOf" srcId="{E85B6231-2009-4608-BF6D-BCF7CFF0912E}" destId="{15615975-D7C1-4DD7-92D8-7DA4D4FB6EB9}" srcOrd="1" destOrd="0" presId="urn:microsoft.com/office/officeart/2005/8/layout/orgChart1"/>
    <dgm:cxn modelId="{322480EB-DA97-409D-ACD9-43EB8934D128}" type="presParOf" srcId="{21EE1367-D85E-46CE-A192-9AB232C06BC8}" destId="{5B187E3E-3FCB-4BCE-8228-40007FF99A05}" srcOrd="1" destOrd="0" presId="urn:microsoft.com/office/officeart/2005/8/layout/orgChart1"/>
    <dgm:cxn modelId="{ADC2D9D6-AB2B-4912-916B-0CFB7053DDFD}" type="presParOf" srcId="{21EE1367-D85E-46CE-A192-9AB232C06BC8}" destId="{B67726A3-32FF-499C-B84E-DC1A0BDA5E9F}" srcOrd="2" destOrd="0" presId="urn:microsoft.com/office/officeart/2005/8/layout/orgChart1"/>
    <dgm:cxn modelId="{972DB8C9-904E-4CE9-98F8-01D2EF96585B}" type="presParOf" srcId="{FFE82CE6-86EB-47FB-9054-9752EE3988A2}" destId="{60A8B198-4EE5-48F8-A92B-234DD4B34998}" srcOrd="2" destOrd="0" presId="urn:microsoft.com/office/officeart/2005/8/layout/orgChart1"/>
    <dgm:cxn modelId="{4321CFBE-ECD0-4848-80AF-87BEEA3C0167}" type="presParOf" srcId="{CCEE9E4B-9FB6-41A6-AA5E-1D2E98C342FF}" destId="{4F20D86C-E07D-47F2-AA93-7D81393505D2}" srcOrd="2" destOrd="0" presId="urn:microsoft.com/office/officeart/2005/8/layout/orgChart1"/>
    <dgm:cxn modelId="{624DA8E7-FEDA-43AC-B475-E9F01ADC312C}" type="presParOf" srcId="{CF57312A-95DE-40CE-91AF-7EE78282CD63}" destId="{FC06127A-3788-446A-9EF8-244F2B7D169B}" srcOrd="2" destOrd="0" presId="urn:microsoft.com/office/officeart/2005/8/layout/orgChart1"/>
    <dgm:cxn modelId="{5310E187-B168-41F1-B8F5-B541FA44F93F}" type="presParOf" srcId="{CF57312A-95DE-40CE-91AF-7EE78282CD63}" destId="{7D99B7DD-68FF-40DA-947F-123213324B7E}" srcOrd="3" destOrd="0" presId="urn:microsoft.com/office/officeart/2005/8/layout/orgChart1"/>
    <dgm:cxn modelId="{0C95F20F-DE90-46BD-A242-AB9EAA0584B4}" type="presParOf" srcId="{7D99B7DD-68FF-40DA-947F-123213324B7E}" destId="{646A8AC7-6D5C-47D6-813D-85CD79F8E46C}" srcOrd="0" destOrd="0" presId="urn:microsoft.com/office/officeart/2005/8/layout/orgChart1"/>
    <dgm:cxn modelId="{D91C72C9-1278-4A23-9595-F7C69271B2AB}" type="presParOf" srcId="{646A8AC7-6D5C-47D6-813D-85CD79F8E46C}" destId="{D70C0BDD-DBCA-4018-8B04-41A27590CEAD}" srcOrd="0" destOrd="0" presId="urn:microsoft.com/office/officeart/2005/8/layout/orgChart1"/>
    <dgm:cxn modelId="{4AB2DCBC-74B7-4999-8DB4-547EAFA42B4B}" type="presParOf" srcId="{646A8AC7-6D5C-47D6-813D-85CD79F8E46C}" destId="{F572DEBC-670A-44EF-A3E4-3094B1E9B62C}" srcOrd="1" destOrd="0" presId="urn:microsoft.com/office/officeart/2005/8/layout/orgChart1"/>
    <dgm:cxn modelId="{DAD5A3C1-0455-46A2-AEFA-E60EE2D1EDE3}" type="presParOf" srcId="{7D99B7DD-68FF-40DA-947F-123213324B7E}" destId="{00FB1847-B63F-4016-A04C-A5B5782F58CE}" srcOrd="1" destOrd="0" presId="urn:microsoft.com/office/officeart/2005/8/layout/orgChart1"/>
    <dgm:cxn modelId="{49BB82CC-1539-4885-A20D-C8BEE9D3E6CE}" type="presParOf" srcId="{7D99B7DD-68FF-40DA-947F-123213324B7E}" destId="{ADAD0B2D-EB01-43C5-BA7F-39B9DDD94586}" srcOrd="2" destOrd="0" presId="urn:microsoft.com/office/officeart/2005/8/layout/orgChart1"/>
    <dgm:cxn modelId="{C3138CF6-96C5-43C2-A240-8E9C3C74034F}" type="presParOf" srcId="{CF57312A-95DE-40CE-91AF-7EE78282CD63}" destId="{025B54D6-F427-427E-8DF7-D864235487AD}" srcOrd="4" destOrd="0" presId="urn:microsoft.com/office/officeart/2005/8/layout/orgChart1"/>
    <dgm:cxn modelId="{9E6738E0-64E4-4473-BA7A-A8D2AA34D83B}" type="presParOf" srcId="{CF57312A-95DE-40CE-91AF-7EE78282CD63}" destId="{C7A4CB24-34AC-416C-93FA-66FA04B4DCA8}" srcOrd="5" destOrd="0" presId="urn:microsoft.com/office/officeart/2005/8/layout/orgChart1"/>
    <dgm:cxn modelId="{5113532C-4771-487D-B8DC-09AE0AA40BFD}" type="presParOf" srcId="{C7A4CB24-34AC-416C-93FA-66FA04B4DCA8}" destId="{5300D6CE-4FEB-4304-ADA4-734DC9D238D3}" srcOrd="0" destOrd="0" presId="urn:microsoft.com/office/officeart/2005/8/layout/orgChart1"/>
    <dgm:cxn modelId="{04FAA92F-6AD9-49D7-B22A-C3BE40CB49AC}" type="presParOf" srcId="{5300D6CE-4FEB-4304-ADA4-734DC9D238D3}" destId="{2872F071-CCEC-4734-8E72-CEF275144F2A}" srcOrd="0" destOrd="0" presId="urn:microsoft.com/office/officeart/2005/8/layout/orgChart1"/>
    <dgm:cxn modelId="{E4AEA87E-713D-4214-965F-343E55F86B4D}" type="presParOf" srcId="{5300D6CE-4FEB-4304-ADA4-734DC9D238D3}" destId="{A98355B4-6B0E-4D38-B738-06A1B5352B25}" srcOrd="1" destOrd="0" presId="urn:microsoft.com/office/officeart/2005/8/layout/orgChart1"/>
    <dgm:cxn modelId="{102A194C-5747-4958-964B-F384C9D6CBC7}" type="presParOf" srcId="{C7A4CB24-34AC-416C-93FA-66FA04B4DCA8}" destId="{74F88A2B-CCFD-460B-AD38-F1B8B802CC57}" srcOrd="1" destOrd="0" presId="urn:microsoft.com/office/officeart/2005/8/layout/orgChart1"/>
    <dgm:cxn modelId="{F9A0B7C9-77D8-4111-944B-F1E693CAE1E1}" type="presParOf" srcId="{C7A4CB24-34AC-416C-93FA-66FA04B4DCA8}" destId="{4F4270FA-95BF-4232-803B-519195B6F45F}" srcOrd="2" destOrd="0" presId="urn:microsoft.com/office/officeart/2005/8/layout/orgChart1"/>
    <dgm:cxn modelId="{402DC299-8CA2-4F44-B180-78A3FB4B9CB6}" type="presParOf" srcId="{092F7640-4E97-435E-A273-04AB9B209B41}" destId="{C4B5E448-36E9-4FC1-A1D6-DF0F20115C0B}" srcOrd="2" destOrd="0" presId="urn:microsoft.com/office/officeart/2005/8/layout/orgChart1"/>
  </dgm:cxnLst>
  <dgm:bg>
    <a:effectLst>
      <a:outerShdw blurRad="50800" dist="38100" dir="13500000" algn="br" rotWithShape="0">
        <a:prstClr val="black">
          <a:alpha val="40000"/>
        </a:prstClr>
      </a:outerShdw>
    </a:effectLst>
  </dgm:bg>
  <dgm:whole>
    <a:ln cmpd="sng">
      <a:prstDash val="solid"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5363DF5-6055-4341-AD2B-9AA1A5B2F2B6}" type="doc">
      <dgm:prSet loTypeId="urn:microsoft.com/office/officeart/2005/8/layout/process5" loCatId="process" qsTypeId="urn:microsoft.com/office/officeart/2005/8/quickstyle/simple3" qsCatId="simple" csTypeId="urn:microsoft.com/office/officeart/2005/8/colors/accent6_2" csCatId="accent6" phldr="1"/>
      <dgm:spPr/>
      <dgm:t>
        <a:bodyPr/>
        <a:lstStyle/>
        <a:p>
          <a:endParaRPr lang="es-AR"/>
        </a:p>
      </dgm:t>
    </dgm:pt>
    <dgm:pt modelId="{E79D1DFF-E910-4421-825E-128D8A492C5B}">
      <dgm:prSet phldrT="[Texto]"/>
      <dgm:spPr/>
      <dgm:t>
        <a:bodyPr/>
        <a:lstStyle/>
        <a:p>
          <a:r>
            <a:rPr lang="es-AR" dirty="0" smtClean="0"/>
            <a:t>Licitación</a:t>
          </a:r>
          <a:endParaRPr lang="es-AR" dirty="0"/>
        </a:p>
      </dgm:t>
    </dgm:pt>
    <dgm:pt modelId="{0D3A1E75-1205-4EE5-BDDE-1B56F0B76A54}" type="parTrans" cxnId="{55CEACDA-C87D-4B6A-8F5B-07FFF927FF72}">
      <dgm:prSet/>
      <dgm:spPr/>
      <dgm:t>
        <a:bodyPr/>
        <a:lstStyle/>
        <a:p>
          <a:endParaRPr lang="es-AR"/>
        </a:p>
      </dgm:t>
    </dgm:pt>
    <dgm:pt modelId="{E9E5433C-AB76-4158-AD3E-4E6FF0739C9A}" type="sibTrans" cxnId="{55CEACDA-C87D-4B6A-8F5B-07FFF927FF72}">
      <dgm:prSet/>
      <dgm:spPr/>
      <dgm:t>
        <a:bodyPr/>
        <a:lstStyle/>
        <a:p>
          <a:endParaRPr lang="es-AR"/>
        </a:p>
      </dgm:t>
    </dgm:pt>
    <dgm:pt modelId="{5AD11288-4E84-44AA-B404-EB28CA0256B4}">
      <dgm:prSet phldrT="[Texto]"/>
      <dgm:spPr/>
      <dgm:t>
        <a:bodyPr/>
        <a:lstStyle/>
        <a:p>
          <a:r>
            <a:rPr lang="es-AR" dirty="0" smtClean="0"/>
            <a:t>Solicitud de trabajo</a:t>
          </a:r>
          <a:endParaRPr lang="es-AR" dirty="0"/>
        </a:p>
      </dgm:t>
    </dgm:pt>
    <dgm:pt modelId="{1C010112-D662-45AF-A61C-C16AB2207D26}" type="parTrans" cxnId="{E4FF3CD0-E13E-4C8D-9C42-223CB655ED80}">
      <dgm:prSet/>
      <dgm:spPr/>
      <dgm:t>
        <a:bodyPr/>
        <a:lstStyle/>
        <a:p>
          <a:endParaRPr lang="es-AR"/>
        </a:p>
      </dgm:t>
    </dgm:pt>
    <dgm:pt modelId="{DC494F16-C076-4743-9478-0048494E6317}" type="sibTrans" cxnId="{E4FF3CD0-E13E-4C8D-9C42-223CB655ED80}">
      <dgm:prSet/>
      <dgm:spPr/>
      <dgm:t>
        <a:bodyPr/>
        <a:lstStyle/>
        <a:p>
          <a:endParaRPr lang="es-AR"/>
        </a:p>
      </dgm:t>
    </dgm:pt>
    <dgm:pt modelId="{FD28C269-B148-4BDF-8AA4-4265F453A4E5}">
      <dgm:prSet phldrT="[Texto]"/>
      <dgm:spPr/>
      <dgm:t>
        <a:bodyPr/>
        <a:lstStyle/>
        <a:p>
          <a:r>
            <a:rPr lang="es-AR" dirty="0" smtClean="0"/>
            <a:t>PO (Orden de compra)</a:t>
          </a:r>
          <a:endParaRPr lang="es-AR" dirty="0"/>
        </a:p>
      </dgm:t>
    </dgm:pt>
    <dgm:pt modelId="{A521F114-8F47-4106-AB42-7DFF4864FF6D}" type="parTrans" cxnId="{ED919DF5-B530-4B9D-B669-63482591B9D0}">
      <dgm:prSet/>
      <dgm:spPr/>
      <dgm:t>
        <a:bodyPr/>
        <a:lstStyle/>
        <a:p>
          <a:endParaRPr lang="es-AR"/>
        </a:p>
      </dgm:t>
    </dgm:pt>
    <dgm:pt modelId="{290EE53D-C453-435B-9D9E-35269E34EC5B}" type="sibTrans" cxnId="{ED919DF5-B530-4B9D-B669-63482591B9D0}">
      <dgm:prSet/>
      <dgm:spPr/>
      <dgm:t>
        <a:bodyPr/>
        <a:lstStyle/>
        <a:p>
          <a:endParaRPr lang="es-AR"/>
        </a:p>
      </dgm:t>
    </dgm:pt>
    <dgm:pt modelId="{BC4C3A05-55FB-4488-9F3E-C2C37915CBBF}">
      <dgm:prSet phldrT="[Texto]"/>
      <dgm:spPr/>
      <dgm:t>
        <a:bodyPr/>
        <a:lstStyle/>
        <a:p>
          <a:r>
            <a:rPr lang="es-AR" dirty="0" smtClean="0"/>
            <a:t>Documento de Ingeniería</a:t>
          </a:r>
          <a:endParaRPr lang="es-AR" dirty="0"/>
        </a:p>
      </dgm:t>
    </dgm:pt>
    <dgm:pt modelId="{399F6AEA-505D-46BE-B019-ED11F891940F}" type="parTrans" cxnId="{77EC8013-A972-4A3A-A5E4-D83A577E19D3}">
      <dgm:prSet/>
      <dgm:spPr/>
      <dgm:t>
        <a:bodyPr/>
        <a:lstStyle/>
        <a:p>
          <a:endParaRPr lang="es-AR"/>
        </a:p>
      </dgm:t>
    </dgm:pt>
    <dgm:pt modelId="{6B43E6E7-D469-4928-92E6-C29E8570A94F}" type="sibTrans" cxnId="{77EC8013-A972-4A3A-A5E4-D83A577E19D3}">
      <dgm:prSet/>
      <dgm:spPr/>
      <dgm:t>
        <a:bodyPr/>
        <a:lstStyle/>
        <a:p>
          <a:endParaRPr lang="es-AR"/>
        </a:p>
      </dgm:t>
    </dgm:pt>
    <dgm:pt modelId="{350A8695-B415-4BA8-ABA1-3CE0F3D29D85}">
      <dgm:prSet phldrT="[Texto]"/>
      <dgm:spPr/>
      <dgm:t>
        <a:bodyPr/>
        <a:lstStyle/>
        <a:p>
          <a:r>
            <a:rPr lang="es-AR" dirty="0" smtClean="0"/>
            <a:t>Asignación de trabajo Cuadrilla</a:t>
          </a:r>
          <a:endParaRPr lang="es-AR" dirty="0"/>
        </a:p>
      </dgm:t>
    </dgm:pt>
    <dgm:pt modelId="{AD6B1243-BC53-411C-B0B0-45FBE92DE253}" type="parTrans" cxnId="{9E74D380-3B35-4267-936B-D81FEB2C6B66}">
      <dgm:prSet/>
      <dgm:spPr/>
      <dgm:t>
        <a:bodyPr/>
        <a:lstStyle/>
        <a:p>
          <a:endParaRPr lang="es-AR"/>
        </a:p>
      </dgm:t>
    </dgm:pt>
    <dgm:pt modelId="{FC563921-9404-4619-A143-ED8300475E42}" type="sibTrans" cxnId="{9E74D380-3B35-4267-936B-D81FEB2C6B66}">
      <dgm:prSet/>
      <dgm:spPr/>
      <dgm:t>
        <a:bodyPr/>
        <a:lstStyle/>
        <a:p>
          <a:endParaRPr lang="es-AR"/>
        </a:p>
      </dgm:t>
    </dgm:pt>
    <dgm:pt modelId="{42C6E17D-9679-4665-A315-91DE7DAD26B5}">
      <dgm:prSet phldrT="[Texto]"/>
      <dgm:spPr/>
      <dgm:t>
        <a:bodyPr/>
        <a:lstStyle/>
        <a:p>
          <a:r>
            <a:rPr lang="es-AR" dirty="0" smtClean="0"/>
            <a:t>Trabajo en sitio</a:t>
          </a:r>
          <a:endParaRPr lang="es-AR" dirty="0"/>
        </a:p>
      </dgm:t>
    </dgm:pt>
    <dgm:pt modelId="{63E5E51D-9A58-46C8-9961-B064B21B680D}" type="parTrans" cxnId="{88A368DC-5564-421A-BCB5-0AB6A2938590}">
      <dgm:prSet/>
      <dgm:spPr/>
      <dgm:t>
        <a:bodyPr/>
        <a:lstStyle/>
        <a:p>
          <a:endParaRPr lang="es-AR"/>
        </a:p>
      </dgm:t>
    </dgm:pt>
    <dgm:pt modelId="{151151C1-35B6-4928-93D9-A9E226FC3783}" type="sibTrans" cxnId="{88A368DC-5564-421A-BCB5-0AB6A2938590}">
      <dgm:prSet/>
      <dgm:spPr/>
      <dgm:t>
        <a:bodyPr/>
        <a:lstStyle/>
        <a:p>
          <a:endParaRPr lang="es-AR"/>
        </a:p>
      </dgm:t>
    </dgm:pt>
    <dgm:pt modelId="{2F902911-805E-4BB2-A59F-8B478EFD9F21}">
      <dgm:prSet phldrT="[Texto]"/>
      <dgm:spPr/>
      <dgm:t>
        <a:bodyPr/>
        <a:lstStyle/>
        <a:p>
          <a:r>
            <a:rPr lang="es-AR" dirty="0" smtClean="0"/>
            <a:t>Relevamiento tareas realizadas.</a:t>
          </a:r>
          <a:endParaRPr lang="es-AR" dirty="0"/>
        </a:p>
      </dgm:t>
    </dgm:pt>
    <dgm:pt modelId="{CF8EB303-0390-429E-899E-7CA14E20420B}" type="parTrans" cxnId="{2746D4AF-FD7E-47DD-A1BD-3A6025B02755}">
      <dgm:prSet/>
      <dgm:spPr/>
      <dgm:t>
        <a:bodyPr/>
        <a:lstStyle/>
        <a:p>
          <a:endParaRPr lang="es-AR"/>
        </a:p>
      </dgm:t>
    </dgm:pt>
    <dgm:pt modelId="{7D3F80E0-CDF6-49F5-BA06-F236A20E0C28}" type="sibTrans" cxnId="{2746D4AF-FD7E-47DD-A1BD-3A6025B02755}">
      <dgm:prSet/>
      <dgm:spPr/>
      <dgm:t>
        <a:bodyPr/>
        <a:lstStyle/>
        <a:p>
          <a:endParaRPr lang="es-AR"/>
        </a:p>
      </dgm:t>
    </dgm:pt>
    <dgm:pt modelId="{08643A8E-A99F-4328-86CB-72387C37FCCD}">
      <dgm:prSet/>
      <dgm:spPr/>
      <dgm:t>
        <a:bodyPr/>
        <a:lstStyle/>
        <a:p>
          <a:r>
            <a:rPr lang="es-AR" dirty="0" smtClean="0"/>
            <a:t> Generación de CAO (Conforme de Obra).</a:t>
          </a:r>
          <a:endParaRPr lang="es-AR" dirty="0"/>
        </a:p>
      </dgm:t>
    </dgm:pt>
    <dgm:pt modelId="{22AE4520-5BB0-4AD7-81CB-AAAAE42F67EB}" type="parTrans" cxnId="{E64572BC-E3D8-4EE9-A36C-9FEE388C46C8}">
      <dgm:prSet/>
      <dgm:spPr/>
      <dgm:t>
        <a:bodyPr/>
        <a:lstStyle/>
        <a:p>
          <a:endParaRPr lang="es-AR"/>
        </a:p>
      </dgm:t>
    </dgm:pt>
    <dgm:pt modelId="{E0D53043-E2DC-4A8A-8F1B-39B3ED9DB1F4}" type="sibTrans" cxnId="{E64572BC-E3D8-4EE9-A36C-9FEE388C46C8}">
      <dgm:prSet/>
      <dgm:spPr/>
      <dgm:t>
        <a:bodyPr/>
        <a:lstStyle/>
        <a:p>
          <a:endParaRPr lang="es-AR"/>
        </a:p>
      </dgm:t>
    </dgm:pt>
    <dgm:pt modelId="{5057AD14-38F6-458F-BAE1-3D333085630D}" type="pres">
      <dgm:prSet presAssocID="{C5363DF5-6055-4341-AD2B-9AA1A5B2F2B6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8D90226-35C4-409B-95DB-A53D0DBCA776}" type="pres">
      <dgm:prSet presAssocID="{E79D1DFF-E910-4421-825E-128D8A492C5B}" presName="node" presStyleLbl="node1" presStyleIdx="0" presStyleCnt="8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E55E39E1-8F7F-45DE-9CA6-BD910E1D29B1}" type="pres">
      <dgm:prSet presAssocID="{E9E5433C-AB76-4158-AD3E-4E6FF0739C9A}" presName="sibTrans" presStyleLbl="sibTrans2D1" presStyleIdx="0" presStyleCnt="7"/>
      <dgm:spPr/>
      <dgm:t>
        <a:bodyPr/>
        <a:lstStyle/>
        <a:p>
          <a:endParaRPr lang="en-US"/>
        </a:p>
      </dgm:t>
    </dgm:pt>
    <dgm:pt modelId="{A503A6AB-5932-4271-9DC4-2F91AC48216E}" type="pres">
      <dgm:prSet presAssocID="{E9E5433C-AB76-4158-AD3E-4E6FF0739C9A}" presName="connectorText" presStyleLbl="sibTrans2D1" presStyleIdx="0" presStyleCnt="7"/>
      <dgm:spPr/>
      <dgm:t>
        <a:bodyPr/>
        <a:lstStyle/>
        <a:p>
          <a:endParaRPr lang="en-US"/>
        </a:p>
      </dgm:t>
    </dgm:pt>
    <dgm:pt modelId="{285D4231-58A7-4A8D-B065-3B5550752B5D}" type="pres">
      <dgm:prSet presAssocID="{5AD11288-4E84-44AA-B404-EB28CA0256B4}" presName="node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58B57261-0747-48FE-A1A6-719C2514B016}" type="pres">
      <dgm:prSet presAssocID="{DC494F16-C076-4743-9478-0048494E6317}" presName="sibTrans" presStyleLbl="sibTrans2D1" presStyleIdx="1" presStyleCnt="7"/>
      <dgm:spPr/>
      <dgm:t>
        <a:bodyPr/>
        <a:lstStyle/>
        <a:p>
          <a:endParaRPr lang="en-US"/>
        </a:p>
      </dgm:t>
    </dgm:pt>
    <dgm:pt modelId="{D4CA0173-9572-4B1A-8AFB-17DFCEBDF9FA}" type="pres">
      <dgm:prSet presAssocID="{DC494F16-C076-4743-9478-0048494E6317}" presName="connectorText" presStyleLbl="sibTrans2D1" presStyleIdx="1" presStyleCnt="7"/>
      <dgm:spPr/>
      <dgm:t>
        <a:bodyPr/>
        <a:lstStyle/>
        <a:p>
          <a:endParaRPr lang="en-US"/>
        </a:p>
      </dgm:t>
    </dgm:pt>
    <dgm:pt modelId="{96EA98A3-ED5C-4801-BB75-774A6066E9D1}" type="pres">
      <dgm:prSet presAssocID="{FD28C269-B148-4BDF-8AA4-4265F453A4E5}" presName="node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0111F070-09B0-44AB-B420-56677F7966B9}" type="pres">
      <dgm:prSet presAssocID="{290EE53D-C453-435B-9D9E-35269E34EC5B}" presName="sibTrans" presStyleLbl="sibTrans2D1" presStyleIdx="2" presStyleCnt="7"/>
      <dgm:spPr/>
      <dgm:t>
        <a:bodyPr/>
        <a:lstStyle/>
        <a:p>
          <a:endParaRPr lang="en-US"/>
        </a:p>
      </dgm:t>
    </dgm:pt>
    <dgm:pt modelId="{BF7D1F94-0055-474F-9755-6BA87ECBBB1A}" type="pres">
      <dgm:prSet presAssocID="{290EE53D-C453-435B-9D9E-35269E34EC5B}" presName="connectorText" presStyleLbl="sibTrans2D1" presStyleIdx="2" presStyleCnt="7"/>
      <dgm:spPr/>
      <dgm:t>
        <a:bodyPr/>
        <a:lstStyle/>
        <a:p>
          <a:endParaRPr lang="en-US"/>
        </a:p>
      </dgm:t>
    </dgm:pt>
    <dgm:pt modelId="{69574F30-2D61-4E9B-9957-68812FAD3007}" type="pres">
      <dgm:prSet presAssocID="{BC4C3A05-55FB-4488-9F3E-C2C37915CBBF}" presName="node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DC791235-75B4-4861-821D-75CBE75BCAF7}" type="pres">
      <dgm:prSet presAssocID="{6B43E6E7-D469-4928-92E6-C29E8570A94F}" presName="sibTrans" presStyleLbl="sibTrans2D1" presStyleIdx="3" presStyleCnt="7"/>
      <dgm:spPr/>
      <dgm:t>
        <a:bodyPr/>
        <a:lstStyle/>
        <a:p>
          <a:endParaRPr lang="en-US"/>
        </a:p>
      </dgm:t>
    </dgm:pt>
    <dgm:pt modelId="{AFD192A2-D8A4-47D8-8F28-39CABE712FB2}" type="pres">
      <dgm:prSet presAssocID="{6B43E6E7-D469-4928-92E6-C29E8570A94F}" presName="connectorText" presStyleLbl="sibTrans2D1" presStyleIdx="3" presStyleCnt="7"/>
      <dgm:spPr/>
      <dgm:t>
        <a:bodyPr/>
        <a:lstStyle/>
        <a:p>
          <a:endParaRPr lang="en-US"/>
        </a:p>
      </dgm:t>
    </dgm:pt>
    <dgm:pt modelId="{1D053020-6255-4EC1-B48E-D263909F37E0}" type="pres">
      <dgm:prSet presAssocID="{350A8695-B415-4BA8-ABA1-3CE0F3D29D85}" presName="node" presStyleLbl="node1" presStyleIdx="4" presStyleCnt="8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2641E811-5A6F-428C-B1C8-8F281D6685B6}" type="pres">
      <dgm:prSet presAssocID="{FC563921-9404-4619-A143-ED8300475E42}" presName="sibTrans" presStyleLbl="sibTrans2D1" presStyleIdx="4" presStyleCnt="7"/>
      <dgm:spPr/>
      <dgm:t>
        <a:bodyPr/>
        <a:lstStyle/>
        <a:p>
          <a:endParaRPr lang="en-US"/>
        </a:p>
      </dgm:t>
    </dgm:pt>
    <dgm:pt modelId="{950832D6-0485-482B-BCCD-CB57C5D37C96}" type="pres">
      <dgm:prSet presAssocID="{FC563921-9404-4619-A143-ED8300475E42}" presName="connectorText" presStyleLbl="sibTrans2D1" presStyleIdx="4" presStyleCnt="7"/>
      <dgm:spPr/>
      <dgm:t>
        <a:bodyPr/>
        <a:lstStyle/>
        <a:p>
          <a:endParaRPr lang="en-US"/>
        </a:p>
      </dgm:t>
    </dgm:pt>
    <dgm:pt modelId="{E18B533A-C6D3-4CCA-A75B-075F2FE99905}" type="pres">
      <dgm:prSet presAssocID="{42C6E17D-9679-4665-A315-91DE7DAD26B5}" presName="node" presStyleLbl="node1" presStyleIdx="5" presStyleCnt="8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C4945E92-62A5-4028-985B-044CB1801FC6}" type="pres">
      <dgm:prSet presAssocID="{151151C1-35B6-4928-93D9-A9E226FC3783}" presName="sibTrans" presStyleLbl="sibTrans2D1" presStyleIdx="5" presStyleCnt="7"/>
      <dgm:spPr/>
      <dgm:t>
        <a:bodyPr/>
        <a:lstStyle/>
        <a:p>
          <a:endParaRPr lang="en-US"/>
        </a:p>
      </dgm:t>
    </dgm:pt>
    <dgm:pt modelId="{C373AA40-5458-4D11-9658-166058BF29C1}" type="pres">
      <dgm:prSet presAssocID="{151151C1-35B6-4928-93D9-A9E226FC3783}" presName="connectorText" presStyleLbl="sibTrans2D1" presStyleIdx="5" presStyleCnt="7"/>
      <dgm:spPr/>
      <dgm:t>
        <a:bodyPr/>
        <a:lstStyle/>
        <a:p>
          <a:endParaRPr lang="en-US"/>
        </a:p>
      </dgm:t>
    </dgm:pt>
    <dgm:pt modelId="{269AD2C7-2C78-48F1-9B02-4BA8B897BB5C}" type="pres">
      <dgm:prSet presAssocID="{2F902911-805E-4BB2-A59F-8B478EFD9F21}" presName="node" presStyleLbl="node1" presStyleIdx="6" presStyleCnt="8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EEB151B0-951F-4102-A9AB-025AADD2ACCB}" type="pres">
      <dgm:prSet presAssocID="{7D3F80E0-CDF6-49F5-BA06-F236A20E0C28}" presName="sibTrans" presStyleLbl="sibTrans2D1" presStyleIdx="6" presStyleCnt="7"/>
      <dgm:spPr/>
      <dgm:t>
        <a:bodyPr/>
        <a:lstStyle/>
        <a:p>
          <a:endParaRPr lang="en-US"/>
        </a:p>
      </dgm:t>
    </dgm:pt>
    <dgm:pt modelId="{7E657264-A28E-4EF5-897C-D8923C3F1A88}" type="pres">
      <dgm:prSet presAssocID="{7D3F80E0-CDF6-49F5-BA06-F236A20E0C28}" presName="connectorText" presStyleLbl="sibTrans2D1" presStyleIdx="6" presStyleCnt="7"/>
      <dgm:spPr/>
      <dgm:t>
        <a:bodyPr/>
        <a:lstStyle/>
        <a:p>
          <a:endParaRPr lang="en-US"/>
        </a:p>
      </dgm:t>
    </dgm:pt>
    <dgm:pt modelId="{950A0EE2-E9AF-413D-B3AB-B2BE9BF30743}" type="pres">
      <dgm:prSet presAssocID="{08643A8E-A99F-4328-86CB-72387C37FCCD}" presName="node" presStyleLbl="node1" presStyleIdx="7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D7F0BCF-ABA1-4DBF-B3C5-15A7E0D923F4}" type="presOf" srcId="{290EE53D-C453-435B-9D9E-35269E34EC5B}" destId="{0111F070-09B0-44AB-B420-56677F7966B9}" srcOrd="0" destOrd="0" presId="urn:microsoft.com/office/officeart/2005/8/layout/process5"/>
    <dgm:cxn modelId="{88A368DC-5564-421A-BCB5-0AB6A2938590}" srcId="{C5363DF5-6055-4341-AD2B-9AA1A5B2F2B6}" destId="{42C6E17D-9679-4665-A315-91DE7DAD26B5}" srcOrd="5" destOrd="0" parTransId="{63E5E51D-9A58-46C8-9961-B064B21B680D}" sibTransId="{151151C1-35B6-4928-93D9-A9E226FC3783}"/>
    <dgm:cxn modelId="{E59F82B5-DB2C-41E5-BB6E-D12FBAC3F51F}" type="presOf" srcId="{5AD11288-4E84-44AA-B404-EB28CA0256B4}" destId="{285D4231-58A7-4A8D-B065-3B5550752B5D}" srcOrd="0" destOrd="0" presId="urn:microsoft.com/office/officeart/2005/8/layout/process5"/>
    <dgm:cxn modelId="{05937470-3CB7-49A5-89CE-21B727B572F8}" type="presOf" srcId="{290EE53D-C453-435B-9D9E-35269E34EC5B}" destId="{BF7D1F94-0055-474F-9755-6BA87ECBBB1A}" srcOrd="1" destOrd="0" presId="urn:microsoft.com/office/officeart/2005/8/layout/process5"/>
    <dgm:cxn modelId="{860BFC70-5F8C-441B-9691-200F29BD8ED8}" type="presOf" srcId="{7D3F80E0-CDF6-49F5-BA06-F236A20E0C28}" destId="{7E657264-A28E-4EF5-897C-D8923C3F1A88}" srcOrd="1" destOrd="0" presId="urn:microsoft.com/office/officeart/2005/8/layout/process5"/>
    <dgm:cxn modelId="{A502A20D-F1EB-431E-AD40-CA36DEF08E0E}" type="presOf" srcId="{C5363DF5-6055-4341-AD2B-9AA1A5B2F2B6}" destId="{5057AD14-38F6-458F-BAE1-3D333085630D}" srcOrd="0" destOrd="0" presId="urn:microsoft.com/office/officeart/2005/8/layout/process5"/>
    <dgm:cxn modelId="{ED919DF5-B530-4B9D-B669-63482591B9D0}" srcId="{C5363DF5-6055-4341-AD2B-9AA1A5B2F2B6}" destId="{FD28C269-B148-4BDF-8AA4-4265F453A4E5}" srcOrd="2" destOrd="0" parTransId="{A521F114-8F47-4106-AB42-7DFF4864FF6D}" sibTransId="{290EE53D-C453-435B-9D9E-35269E34EC5B}"/>
    <dgm:cxn modelId="{E4FF3CD0-E13E-4C8D-9C42-223CB655ED80}" srcId="{C5363DF5-6055-4341-AD2B-9AA1A5B2F2B6}" destId="{5AD11288-4E84-44AA-B404-EB28CA0256B4}" srcOrd="1" destOrd="0" parTransId="{1C010112-D662-45AF-A61C-C16AB2207D26}" sibTransId="{DC494F16-C076-4743-9478-0048494E6317}"/>
    <dgm:cxn modelId="{2A3CA525-208B-4A1A-B7ED-D5A49E347EF6}" type="presOf" srcId="{DC494F16-C076-4743-9478-0048494E6317}" destId="{D4CA0173-9572-4B1A-8AFB-17DFCEBDF9FA}" srcOrd="1" destOrd="0" presId="urn:microsoft.com/office/officeart/2005/8/layout/process5"/>
    <dgm:cxn modelId="{28064953-9125-49C8-B804-E1E4F79D28A7}" type="presOf" srcId="{E9E5433C-AB76-4158-AD3E-4E6FF0739C9A}" destId="{A503A6AB-5932-4271-9DC4-2F91AC48216E}" srcOrd="1" destOrd="0" presId="urn:microsoft.com/office/officeart/2005/8/layout/process5"/>
    <dgm:cxn modelId="{C60D99F0-0E80-4B18-B2D3-8E105EFFAA44}" type="presOf" srcId="{151151C1-35B6-4928-93D9-A9E226FC3783}" destId="{C4945E92-62A5-4028-985B-044CB1801FC6}" srcOrd="0" destOrd="0" presId="urn:microsoft.com/office/officeart/2005/8/layout/process5"/>
    <dgm:cxn modelId="{EBCDC872-9CB2-4AD8-8AC3-B565509254F8}" type="presOf" srcId="{DC494F16-C076-4743-9478-0048494E6317}" destId="{58B57261-0747-48FE-A1A6-719C2514B016}" srcOrd="0" destOrd="0" presId="urn:microsoft.com/office/officeart/2005/8/layout/process5"/>
    <dgm:cxn modelId="{55CEACDA-C87D-4B6A-8F5B-07FFF927FF72}" srcId="{C5363DF5-6055-4341-AD2B-9AA1A5B2F2B6}" destId="{E79D1DFF-E910-4421-825E-128D8A492C5B}" srcOrd="0" destOrd="0" parTransId="{0D3A1E75-1205-4EE5-BDDE-1B56F0B76A54}" sibTransId="{E9E5433C-AB76-4158-AD3E-4E6FF0739C9A}"/>
    <dgm:cxn modelId="{CF93599B-A2E3-4CE5-89C9-ABB88A38816F}" type="presOf" srcId="{E79D1DFF-E910-4421-825E-128D8A492C5B}" destId="{88D90226-35C4-409B-95DB-A53D0DBCA776}" srcOrd="0" destOrd="0" presId="urn:microsoft.com/office/officeart/2005/8/layout/process5"/>
    <dgm:cxn modelId="{8D89F04E-21C6-4A52-AFF6-F12F5A84113D}" type="presOf" srcId="{FC563921-9404-4619-A143-ED8300475E42}" destId="{2641E811-5A6F-428C-B1C8-8F281D6685B6}" srcOrd="0" destOrd="0" presId="urn:microsoft.com/office/officeart/2005/8/layout/process5"/>
    <dgm:cxn modelId="{66BB6AD7-505B-4C7D-AACD-F7033737FDDA}" type="presOf" srcId="{08643A8E-A99F-4328-86CB-72387C37FCCD}" destId="{950A0EE2-E9AF-413D-B3AB-B2BE9BF30743}" srcOrd="0" destOrd="0" presId="urn:microsoft.com/office/officeart/2005/8/layout/process5"/>
    <dgm:cxn modelId="{E64572BC-E3D8-4EE9-A36C-9FEE388C46C8}" srcId="{C5363DF5-6055-4341-AD2B-9AA1A5B2F2B6}" destId="{08643A8E-A99F-4328-86CB-72387C37FCCD}" srcOrd="7" destOrd="0" parTransId="{22AE4520-5BB0-4AD7-81CB-AAAAE42F67EB}" sibTransId="{E0D53043-E2DC-4A8A-8F1B-39B3ED9DB1F4}"/>
    <dgm:cxn modelId="{3B391A99-36E1-4702-B58D-6F2001C5C2F3}" type="presOf" srcId="{42C6E17D-9679-4665-A315-91DE7DAD26B5}" destId="{E18B533A-C6D3-4CCA-A75B-075F2FE99905}" srcOrd="0" destOrd="0" presId="urn:microsoft.com/office/officeart/2005/8/layout/process5"/>
    <dgm:cxn modelId="{54463964-CFD9-457B-B656-90D905AAD59A}" type="presOf" srcId="{151151C1-35B6-4928-93D9-A9E226FC3783}" destId="{C373AA40-5458-4D11-9658-166058BF29C1}" srcOrd="1" destOrd="0" presId="urn:microsoft.com/office/officeart/2005/8/layout/process5"/>
    <dgm:cxn modelId="{9E74D380-3B35-4267-936B-D81FEB2C6B66}" srcId="{C5363DF5-6055-4341-AD2B-9AA1A5B2F2B6}" destId="{350A8695-B415-4BA8-ABA1-3CE0F3D29D85}" srcOrd="4" destOrd="0" parTransId="{AD6B1243-BC53-411C-B0B0-45FBE92DE253}" sibTransId="{FC563921-9404-4619-A143-ED8300475E42}"/>
    <dgm:cxn modelId="{2AAD030A-A5C9-4868-889B-7CA6545C0AEF}" type="presOf" srcId="{BC4C3A05-55FB-4488-9F3E-C2C37915CBBF}" destId="{69574F30-2D61-4E9B-9957-68812FAD3007}" srcOrd="0" destOrd="0" presId="urn:microsoft.com/office/officeart/2005/8/layout/process5"/>
    <dgm:cxn modelId="{6F53D212-720E-4CD5-A491-25276D53F53B}" type="presOf" srcId="{6B43E6E7-D469-4928-92E6-C29E8570A94F}" destId="{AFD192A2-D8A4-47D8-8F28-39CABE712FB2}" srcOrd="1" destOrd="0" presId="urn:microsoft.com/office/officeart/2005/8/layout/process5"/>
    <dgm:cxn modelId="{F9008E11-01C9-4D85-AB85-B00A481F666F}" type="presOf" srcId="{7D3F80E0-CDF6-49F5-BA06-F236A20E0C28}" destId="{EEB151B0-951F-4102-A9AB-025AADD2ACCB}" srcOrd="0" destOrd="0" presId="urn:microsoft.com/office/officeart/2005/8/layout/process5"/>
    <dgm:cxn modelId="{2746D4AF-FD7E-47DD-A1BD-3A6025B02755}" srcId="{C5363DF5-6055-4341-AD2B-9AA1A5B2F2B6}" destId="{2F902911-805E-4BB2-A59F-8B478EFD9F21}" srcOrd="6" destOrd="0" parTransId="{CF8EB303-0390-429E-899E-7CA14E20420B}" sibTransId="{7D3F80E0-CDF6-49F5-BA06-F236A20E0C28}"/>
    <dgm:cxn modelId="{3D9E3008-6276-4D30-9707-617B42A8B17B}" type="presOf" srcId="{FC563921-9404-4619-A143-ED8300475E42}" destId="{950832D6-0485-482B-BCCD-CB57C5D37C96}" srcOrd="1" destOrd="0" presId="urn:microsoft.com/office/officeart/2005/8/layout/process5"/>
    <dgm:cxn modelId="{9E529A8B-1CF4-4D31-B8EE-9BC10CD21B6B}" type="presOf" srcId="{6B43E6E7-D469-4928-92E6-C29E8570A94F}" destId="{DC791235-75B4-4861-821D-75CBE75BCAF7}" srcOrd="0" destOrd="0" presId="urn:microsoft.com/office/officeart/2005/8/layout/process5"/>
    <dgm:cxn modelId="{84B1D75C-15D9-424D-B9B9-44660DD4CF54}" type="presOf" srcId="{350A8695-B415-4BA8-ABA1-3CE0F3D29D85}" destId="{1D053020-6255-4EC1-B48E-D263909F37E0}" srcOrd="0" destOrd="0" presId="urn:microsoft.com/office/officeart/2005/8/layout/process5"/>
    <dgm:cxn modelId="{5754C11A-289D-4ED2-9331-1EC80F2164FB}" type="presOf" srcId="{2F902911-805E-4BB2-A59F-8B478EFD9F21}" destId="{269AD2C7-2C78-48F1-9B02-4BA8B897BB5C}" srcOrd="0" destOrd="0" presId="urn:microsoft.com/office/officeart/2005/8/layout/process5"/>
    <dgm:cxn modelId="{28429E7C-EF63-4BFD-8E07-1C3518A04993}" type="presOf" srcId="{E9E5433C-AB76-4158-AD3E-4E6FF0739C9A}" destId="{E55E39E1-8F7F-45DE-9CA6-BD910E1D29B1}" srcOrd="0" destOrd="0" presId="urn:microsoft.com/office/officeart/2005/8/layout/process5"/>
    <dgm:cxn modelId="{7D6C0E35-4489-4170-BC51-04C4AB4E892A}" type="presOf" srcId="{FD28C269-B148-4BDF-8AA4-4265F453A4E5}" destId="{96EA98A3-ED5C-4801-BB75-774A6066E9D1}" srcOrd="0" destOrd="0" presId="urn:microsoft.com/office/officeart/2005/8/layout/process5"/>
    <dgm:cxn modelId="{77EC8013-A972-4A3A-A5E4-D83A577E19D3}" srcId="{C5363DF5-6055-4341-AD2B-9AA1A5B2F2B6}" destId="{BC4C3A05-55FB-4488-9F3E-C2C37915CBBF}" srcOrd="3" destOrd="0" parTransId="{399F6AEA-505D-46BE-B019-ED11F891940F}" sibTransId="{6B43E6E7-D469-4928-92E6-C29E8570A94F}"/>
    <dgm:cxn modelId="{87364431-F6E5-41A3-8F1F-9C1AF65D9337}" type="presParOf" srcId="{5057AD14-38F6-458F-BAE1-3D333085630D}" destId="{88D90226-35C4-409B-95DB-A53D0DBCA776}" srcOrd="0" destOrd="0" presId="urn:microsoft.com/office/officeart/2005/8/layout/process5"/>
    <dgm:cxn modelId="{6B9A194B-6820-4674-9176-7B1EB2BE619F}" type="presParOf" srcId="{5057AD14-38F6-458F-BAE1-3D333085630D}" destId="{E55E39E1-8F7F-45DE-9CA6-BD910E1D29B1}" srcOrd="1" destOrd="0" presId="urn:microsoft.com/office/officeart/2005/8/layout/process5"/>
    <dgm:cxn modelId="{24FB8438-D275-4182-8923-E44CFBB6DA53}" type="presParOf" srcId="{E55E39E1-8F7F-45DE-9CA6-BD910E1D29B1}" destId="{A503A6AB-5932-4271-9DC4-2F91AC48216E}" srcOrd="0" destOrd="0" presId="urn:microsoft.com/office/officeart/2005/8/layout/process5"/>
    <dgm:cxn modelId="{8A77F121-4C8F-4916-BC0F-546271BD3ED0}" type="presParOf" srcId="{5057AD14-38F6-458F-BAE1-3D333085630D}" destId="{285D4231-58A7-4A8D-B065-3B5550752B5D}" srcOrd="2" destOrd="0" presId="urn:microsoft.com/office/officeart/2005/8/layout/process5"/>
    <dgm:cxn modelId="{BB5CBABB-3A54-41D4-993E-87ADE14DBDDE}" type="presParOf" srcId="{5057AD14-38F6-458F-BAE1-3D333085630D}" destId="{58B57261-0747-48FE-A1A6-719C2514B016}" srcOrd="3" destOrd="0" presId="urn:microsoft.com/office/officeart/2005/8/layout/process5"/>
    <dgm:cxn modelId="{420FB831-38C4-4AE6-A903-E71259A03C6C}" type="presParOf" srcId="{58B57261-0747-48FE-A1A6-719C2514B016}" destId="{D4CA0173-9572-4B1A-8AFB-17DFCEBDF9FA}" srcOrd="0" destOrd="0" presId="urn:microsoft.com/office/officeart/2005/8/layout/process5"/>
    <dgm:cxn modelId="{51D771C5-7AA6-4479-A7B6-6774CBB5B377}" type="presParOf" srcId="{5057AD14-38F6-458F-BAE1-3D333085630D}" destId="{96EA98A3-ED5C-4801-BB75-774A6066E9D1}" srcOrd="4" destOrd="0" presId="urn:microsoft.com/office/officeart/2005/8/layout/process5"/>
    <dgm:cxn modelId="{EBF3FEE0-2966-4849-9BF9-78ED050388D9}" type="presParOf" srcId="{5057AD14-38F6-458F-BAE1-3D333085630D}" destId="{0111F070-09B0-44AB-B420-56677F7966B9}" srcOrd="5" destOrd="0" presId="urn:microsoft.com/office/officeart/2005/8/layout/process5"/>
    <dgm:cxn modelId="{AC3CFCFD-15DD-4FAF-B07E-4D94F7330483}" type="presParOf" srcId="{0111F070-09B0-44AB-B420-56677F7966B9}" destId="{BF7D1F94-0055-474F-9755-6BA87ECBBB1A}" srcOrd="0" destOrd="0" presId="urn:microsoft.com/office/officeart/2005/8/layout/process5"/>
    <dgm:cxn modelId="{DE519101-304C-4B9F-8B31-A573160215E1}" type="presParOf" srcId="{5057AD14-38F6-458F-BAE1-3D333085630D}" destId="{69574F30-2D61-4E9B-9957-68812FAD3007}" srcOrd="6" destOrd="0" presId="urn:microsoft.com/office/officeart/2005/8/layout/process5"/>
    <dgm:cxn modelId="{75FF64C5-C486-46FA-9821-3FE5CF0E0735}" type="presParOf" srcId="{5057AD14-38F6-458F-BAE1-3D333085630D}" destId="{DC791235-75B4-4861-821D-75CBE75BCAF7}" srcOrd="7" destOrd="0" presId="urn:microsoft.com/office/officeart/2005/8/layout/process5"/>
    <dgm:cxn modelId="{CFC5B81F-5DD1-49F9-8B11-076144AFCC85}" type="presParOf" srcId="{DC791235-75B4-4861-821D-75CBE75BCAF7}" destId="{AFD192A2-D8A4-47D8-8F28-39CABE712FB2}" srcOrd="0" destOrd="0" presId="urn:microsoft.com/office/officeart/2005/8/layout/process5"/>
    <dgm:cxn modelId="{BEB3EDEA-14FA-4E62-96D6-92BCBEA71D2E}" type="presParOf" srcId="{5057AD14-38F6-458F-BAE1-3D333085630D}" destId="{1D053020-6255-4EC1-B48E-D263909F37E0}" srcOrd="8" destOrd="0" presId="urn:microsoft.com/office/officeart/2005/8/layout/process5"/>
    <dgm:cxn modelId="{757A2FBE-601C-464E-94C2-DA50D07E7D34}" type="presParOf" srcId="{5057AD14-38F6-458F-BAE1-3D333085630D}" destId="{2641E811-5A6F-428C-B1C8-8F281D6685B6}" srcOrd="9" destOrd="0" presId="urn:microsoft.com/office/officeart/2005/8/layout/process5"/>
    <dgm:cxn modelId="{2FF9E0A7-FA84-4A92-9BD9-3EAF00C36BDA}" type="presParOf" srcId="{2641E811-5A6F-428C-B1C8-8F281D6685B6}" destId="{950832D6-0485-482B-BCCD-CB57C5D37C96}" srcOrd="0" destOrd="0" presId="urn:microsoft.com/office/officeart/2005/8/layout/process5"/>
    <dgm:cxn modelId="{A5CA5B3A-87D8-4468-A119-14ADFA4AB392}" type="presParOf" srcId="{5057AD14-38F6-458F-BAE1-3D333085630D}" destId="{E18B533A-C6D3-4CCA-A75B-075F2FE99905}" srcOrd="10" destOrd="0" presId="urn:microsoft.com/office/officeart/2005/8/layout/process5"/>
    <dgm:cxn modelId="{3C033C79-06C9-4A83-A4F3-6AA644E6DDFA}" type="presParOf" srcId="{5057AD14-38F6-458F-BAE1-3D333085630D}" destId="{C4945E92-62A5-4028-985B-044CB1801FC6}" srcOrd="11" destOrd="0" presId="urn:microsoft.com/office/officeart/2005/8/layout/process5"/>
    <dgm:cxn modelId="{7DE0F50E-70AA-4DD6-ACE4-0A9FA2023109}" type="presParOf" srcId="{C4945E92-62A5-4028-985B-044CB1801FC6}" destId="{C373AA40-5458-4D11-9658-166058BF29C1}" srcOrd="0" destOrd="0" presId="urn:microsoft.com/office/officeart/2005/8/layout/process5"/>
    <dgm:cxn modelId="{E709081C-A506-40E9-8E87-E438AFAC910F}" type="presParOf" srcId="{5057AD14-38F6-458F-BAE1-3D333085630D}" destId="{269AD2C7-2C78-48F1-9B02-4BA8B897BB5C}" srcOrd="12" destOrd="0" presId="urn:microsoft.com/office/officeart/2005/8/layout/process5"/>
    <dgm:cxn modelId="{83BA8409-BE0D-40AF-9D8F-A5DF640DA54E}" type="presParOf" srcId="{5057AD14-38F6-458F-BAE1-3D333085630D}" destId="{EEB151B0-951F-4102-A9AB-025AADD2ACCB}" srcOrd="13" destOrd="0" presId="urn:microsoft.com/office/officeart/2005/8/layout/process5"/>
    <dgm:cxn modelId="{71DD43B9-7FD5-4922-930F-841B501FE004}" type="presParOf" srcId="{EEB151B0-951F-4102-A9AB-025AADD2ACCB}" destId="{7E657264-A28E-4EF5-897C-D8923C3F1A88}" srcOrd="0" destOrd="0" presId="urn:microsoft.com/office/officeart/2005/8/layout/process5"/>
    <dgm:cxn modelId="{99905280-29FB-425F-9551-A86CB7D0DD97}" type="presParOf" srcId="{5057AD14-38F6-458F-BAE1-3D333085630D}" destId="{950A0EE2-E9AF-413D-B3AB-B2BE9BF30743}" srcOrd="14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5B54D6-F427-427E-8DF7-D864235487AD}">
      <dsp:nvSpPr>
        <dsp:cNvPr id="0" name=""/>
        <dsp:cNvSpPr/>
      </dsp:nvSpPr>
      <dsp:spPr>
        <a:xfrm>
          <a:off x="3155394" y="861325"/>
          <a:ext cx="1873358" cy="3251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2564"/>
              </a:lnTo>
              <a:lnTo>
                <a:pt x="1873358" y="162564"/>
              </a:lnTo>
              <a:lnTo>
                <a:pt x="1873358" y="325128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06127A-3788-446A-9EF8-244F2B7D169B}">
      <dsp:nvSpPr>
        <dsp:cNvPr id="0" name=""/>
        <dsp:cNvSpPr/>
      </dsp:nvSpPr>
      <dsp:spPr>
        <a:xfrm>
          <a:off x="3109674" y="861325"/>
          <a:ext cx="91440" cy="32512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25128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33BF06-7B1A-47D2-83B9-64258DCEE59E}">
      <dsp:nvSpPr>
        <dsp:cNvPr id="0" name=""/>
        <dsp:cNvSpPr/>
      </dsp:nvSpPr>
      <dsp:spPr>
        <a:xfrm>
          <a:off x="662743" y="3059812"/>
          <a:ext cx="444125" cy="5850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85068"/>
              </a:lnTo>
              <a:lnTo>
                <a:pt x="444125" y="585068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519A4A-757A-4FD3-B530-30AAEFBECC94}">
      <dsp:nvSpPr>
        <dsp:cNvPr id="0" name=""/>
        <dsp:cNvSpPr/>
      </dsp:nvSpPr>
      <dsp:spPr>
        <a:xfrm>
          <a:off x="1236315" y="1960568"/>
          <a:ext cx="91440" cy="32512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25128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BBDB76-DF10-4764-B8B8-496AD4C5615C}">
      <dsp:nvSpPr>
        <dsp:cNvPr id="0" name=""/>
        <dsp:cNvSpPr/>
      </dsp:nvSpPr>
      <dsp:spPr>
        <a:xfrm>
          <a:off x="1282035" y="861325"/>
          <a:ext cx="1873358" cy="325128"/>
        </a:xfrm>
        <a:custGeom>
          <a:avLst/>
          <a:gdLst/>
          <a:ahLst/>
          <a:cxnLst/>
          <a:rect l="0" t="0" r="0" b="0"/>
          <a:pathLst>
            <a:path>
              <a:moveTo>
                <a:pt x="1873358" y="0"/>
              </a:moveTo>
              <a:lnTo>
                <a:pt x="1873358" y="162564"/>
              </a:lnTo>
              <a:lnTo>
                <a:pt x="0" y="162564"/>
              </a:lnTo>
              <a:lnTo>
                <a:pt x="0" y="325128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1B52D0-B08C-497F-8319-56B5DA6523B6}">
      <dsp:nvSpPr>
        <dsp:cNvPr id="0" name=""/>
        <dsp:cNvSpPr/>
      </dsp:nvSpPr>
      <dsp:spPr>
        <a:xfrm>
          <a:off x="2381279" y="87210"/>
          <a:ext cx="1548230" cy="774115"/>
        </a:xfrm>
        <a:prstGeom prst="rect">
          <a:avLst/>
        </a:prstGeom>
        <a:solidFill>
          <a:srgbClr val="94CC16">
            <a:alpha val="73000"/>
          </a:srgbClr>
        </a:soli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20400000"/>
          </a:lightRig>
        </a:scene3d>
        <a:sp3d>
          <a:bevelT w="50800" h="127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err="1" smtClean="0">
              <a:solidFill>
                <a:schemeClr val="tx1"/>
              </a:solidFill>
            </a:rPr>
            <a:t>Presidencia</a:t>
          </a:r>
          <a:endParaRPr lang="es-AR" sz="2000" b="1" kern="1200" dirty="0">
            <a:solidFill>
              <a:schemeClr val="tx1"/>
            </a:solidFill>
          </a:endParaRPr>
        </a:p>
      </dsp:txBody>
      <dsp:txXfrm>
        <a:off x="2381279" y="87210"/>
        <a:ext cx="1548230" cy="774115"/>
      </dsp:txXfrm>
    </dsp:sp>
    <dsp:sp modelId="{EF27B91A-A527-4B5D-8953-3DEFA4CD70BE}">
      <dsp:nvSpPr>
        <dsp:cNvPr id="0" name=""/>
        <dsp:cNvSpPr/>
      </dsp:nvSpPr>
      <dsp:spPr>
        <a:xfrm>
          <a:off x="507920" y="1186453"/>
          <a:ext cx="1548230" cy="774115"/>
        </a:xfrm>
        <a:prstGeom prst="rect">
          <a:avLst/>
        </a:prstGeom>
        <a:solidFill>
          <a:srgbClr val="94CC16">
            <a:alpha val="73000"/>
          </a:srgbClr>
        </a:soli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20400000"/>
          </a:lightRig>
        </a:scene3d>
        <a:sp3d>
          <a:bevelT w="50800" h="127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>
              <a:solidFill>
                <a:schemeClr val="tx1"/>
              </a:solidFill>
            </a:rPr>
            <a:t>Supervision de </a:t>
          </a:r>
          <a:r>
            <a:rPr lang="en-US" sz="1400" b="1" kern="1200" dirty="0" err="1">
              <a:solidFill>
                <a:schemeClr val="tx1"/>
              </a:solidFill>
            </a:rPr>
            <a:t>Proyectos</a:t>
          </a:r>
          <a:endParaRPr lang="es-AR" sz="1400" b="1" kern="1200" dirty="0">
            <a:solidFill>
              <a:schemeClr val="tx1"/>
            </a:solidFill>
          </a:endParaRPr>
        </a:p>
      </dsp:txBody>
      <dsp:txXfrm>
        <a:off x="507920" y="1186453"/>
        <a:ext cx="1548230" cy="774115"/>
      </dsp:txXfrm>
    </dsp:sp>
    <dsp:sp modelId="{76382964-F0B9-4801-AD29-234D5C4EB29C}">
      <dsp:nvSpPr>
        <dsp:cNvPr id="0" name=""/>
        <dsp:cNvSpPr/>
      </dsp:nvSpPr>
      <dsp:spPr>
        <a:xfrm>
          <a:off x="507920" y="2285697"/>
          <a:ext cx="1548230" cy="774115"/>
        </a:xfrm>
        <a:prstGeom prst="rect">
          <a:avLst/>
        </a:prstGeom>
        <a:solidFill>
          <a:srgbClr val="94CC16">
            <a:alpha val="73000"/>
          </a:srgbClr>
        </a:solidFill>
        <a:ln>
          <a:solidFill>
            <a:schemeClr val="bg2">
              <a:lumMod val="50000"/>
            </a:schemeClr>
          </a:solidFill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20400000"/>
          </a:lightRig>
        </a:scene3d>
        <a:sp3d>
          <a:bevelT w="50800" h="127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err="1">
              <a:solidFill>
                <a:schemeClr val="tx1"/>
              </a:solidFill>
            </a:rPr>
            <a:t>Administración</a:t>
          </a:r>
          <a:r>
            <a:rPr lang="en-US" sz="1400" b="1" kern="1200" dirty="0">
              <a:solidFill>
                <a:schemeClr val="tx1"/>
              </a:solidFill>
            </a:rPr>
            <a:t> de </a:t>
          </a:r>
          <a:r>
            <a:rPr lang="en-US" sz="1400" b="1" kern="1200" dirty="0" err="1">
              <a:solidFill>
                <a:schemeClr val="tx1"/>
              </a:solidFill>
            </a:rPr>
            <a:t>Proyectos</a:t>
          </a:r>
          <a:endParaRPr lang="es-AR" sz="1400" b="1" kern="1200" dirty="0">
            <a:solidFill>
              <a:schemeClr val="tx1"/>
            </a:solidFill>
          </a:endParaRPr>
        </a:p>
      </dsp:txBody>
      <dsp:txXfrm>
        <a:off x="507920" y="2285697"/>
        <a:ext cx="1548230" cy="774115"/>
      </dsp:txXfrm>
    </dsp:sp>
    <dsp:sp modelId="{C999530D-970C-4F19-A91A-981537024566}">
      <dsp:nvSpPr>
        <dsp:cNvPr id="0" name=""/>
        <dsp:cNvSpPr/>
      </dsp:nvSpPr>
      <dsp:spPr>
        <a:xfrm>
          <a:off x="1106869" y="3257823"/>
          <a:ext cx="1548230" cy="774115"/>
        </a:xfrm>
        <a:prstGeom prst="rect">
          <a:avLst/>
        </a:prstGeom>
        <a:solidFill>
          <a:srgbClr val="94CC16">
            <a:alpha val="73000"/>
          </a:srgbClr>
        </a:soli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20400000"/>
          </a:lightRig>
        </a:scene3d>
        <a:sp3d>
          <a:bevelT w="50800" h="127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400" b="1" kern="1200" dirty="0">
              <a:solidFill>
                <a:schemeClr val="tx1"/>
              </a:solidFill>
            </a:rPr>
            <a:t>Cuadrillas</a:t>
          </a:r>
        </a:p>
      </dsp:txBody>
      <dsp:txXfrm>
        <a:off x="1106869" y="3257823"/>
        <a:ext cx="1548230" cy="774115"/>
      </dsp:txXfrm>
    </dsp:sp>
    <dsp:sp modelId="{D70C0BDD-DBCA-4018-8B04-41A27590CEAD}">
      <dsp:nvSpPr>
        <dsp:cNvPr id="0" name=""/>
        <dsp:cNvSpPr/>
      </dsp:nvSpPr>
      <dsp:spPr>
        <a:xfrm>
          <a:off x="2381279" y="1186453"/>
          <a:ext cx="1548230" cy="774115"/>
        </a:xfrm>
        <a:prstGeom prst="rect">
          <a:avLst/>
        </a:prstGeom>
        <a:solidFill>
          <a:srgbClr val="94CC16">
            <a:alpha val="73000"/>
          </a:srgbClr>
        </a:soli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20400000"/>
          </a:lightRig>
        </a:scene3d>
        <a:sp3d>
          <a:bevelT w="50800" h="127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err="1">
              <a:solidFill>
                <a:schemeClr val="tx1"/>
              </a:solidFill>
            </a:rPr>
            <a:t>Administración</a:t>
          </a:r>
          <a:r>
            <a:rPr lang="en-US" sz="1400" b="1" kern="1200" dirty="0">
              <a:solidFill>
                <a:schemeClr val="tx1"/>
              </a:solidFill>
            </a:rPr>
            <a:t> General</a:t>
          </a:r>
          <a:endParaRPr lang="es-AR" sz="1400" b="1" kern="1200" dirty="0">
            <a:solidFill>
              <a:schemeClr val="tx1"/>
            </a:solidFill>
          </a:endParaRPr>
        </a:p>
      </dsp:txBody>
      <dsp:txXfrm>
        <a:off x="2381279" y="1186453"/>
        <a:ext cx="1548230" cy="774115"/>
      </dsp:txXfrm>
    </dsp:sp>
    <dsp:sp modelId="{2872F071-CCEC-4734-8E72-CEF275144F2A}">
      <dsp:nvSpPr>
        <dsp:cNvPr id="0" name=""/>
        <dsp:cNvSpPr/>
      </dsp:nvSpPr>
      <dsp:spPr>
        <a:xfrm>
          <a:off x="4254638" y="1186453"/>
          <a:ext cx="1548230" cy="774115"/>
        </a:xfrm>
        <a:prstGeom prst="rect">
          <a:avLst/>
        </a:prstGeom>
        <a:solidFill>
          <a:srgbClr val="94CC16">
            <a:alpha val="73000"/>
          </a:srgbClr>
        </a:soli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20400000"/>
          </a:lightRig>
        </a:scene3d>
        <a:sp3d>
          <a:bevelT w="50800" h="127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err="1">
              <a:solidFill>
                <a:schemeClr val="tx1"/>
              </a:solidFill>
            </a:rPr>
            <a:t>Seguridad</a:t>
          </a:r>
          <a:r>
            <a:rPr lang="en-US" sz="1400" b="1" kern="1200" dirty="0">
              <a:solidFill>
                <a:schemeClr val="tx1"/>
              </a:solidFill>
            </a:rPr>
            <a:t> e </a:t>
          </a:r>
          <a:r>
            <a:rPr lang="en-US" sz="1400" b="1" kern="1200" dirty="0" err="1">
              <a:solidFill>
                <a:schemeClr val="tx1"/>
              </a:solidFill>
            </a:rPr>
            <a:t>Higiene</a:t>
          </a:r>
          <a:endParaRPr lang="es-AR" sz="1400" b="1" kern="1200" dirty="0">
            <a:solidFill>
              <a:schemeClr val="tx1"/>
            </a:solidFill>
          </a:endParaRPr>
        </a:p>
      </dsp:txBody>
      <dsp:txXfrm>
        <a:off x="4254638" y="1186453"/>
        <a:ext cx="1548230" cy="77411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D90226-35C4-409B-95DB-A53D0DBCA776}">
      <dsp:nvSpPr>
        <dsp:cNvPr id="0" name=""/>
        <dsp:cNvSpPr/>
      </dsp:nvSpPr>
      <dsp:spPr>
        <a:xfrm>
          <a:off x="3512" y="263345"/>
          <a:ext cx="1535742" cy="92144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20000"/>
                <a:satMod val="180000"/>
                <a:lumMod val="98000"/>
              </a:schemeClr>
            </a:gs>
            <a:gs pos="40000">
              <a:schemeClr val="accent6">
                <a:hueOff val="0"/>
                <a:satOff val="0"/>
                <a:lumOff val="0"/>
                <a:alphaOff val="0"/>
                <a:tint val="30000"/>
                <a:satMod val="260000"/>
                <a:lumMod val="84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00000"/>
                <a:satMod val="110000"/>
                <a:lumMod val="100000"/>
              </a:schemeClr>
            </a:gs>
          </a:gsLst>
          <a:lin ang="5040000" scaled="1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500" kern="1200" dirty="0" smtClean="0"/>
            <a:t>Licitación</a:t>
          </a:r>
          <a:endParaRPr lang="es-AR" sz="1500" kern="1200" dirty="0"/>
        </a:p>
      </dsp:txBody>
      <dsp:txXfrm>
        <a:off x="30500" y="290333"/>
        <a:ext cx="1481766" cy="867469"/>
      </dsp:txXfrm>
    </dsp:sp>
    <dsp:sp modelId="{E55E39E1-8F7F-45DE-9CA6-BD910E1D29B1}">
      <dsp:nvSpPr>
        <dsp:cNvPr id="0" name=""/>
        <dsp:cNvSpPr/>
      </dsp:nvSpPr>
      <dsp:spPr>
        <a:xfrm>
          <a:off x="1674400" y="533636"/>
          <a:ext cx="325577" cy="38086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6">
                <a:tint val="60000"/>
                <a:hueOff val="0"/>
                <a:satOff val="0"/>
                <a:lumOff val="0"/>
                <a:alphaOff val="0"/>
                <a:tint val="20000"/>
                <a:satMod val="180000"/>
                <a:lumMod val="98000"/>
              </a:schemeClr>
            </a:gs>
            <a:gs pos="40000">
              <a:schemeClr val="accent6">
                <a:tint val="60000"/>
                <a:hueOff val="0"/>
                <a:satOff val="0"/>
                <a:lumOff val="0"/>
                <a:alphaOff val="0"/>
                <a:tint val="30000"/>
                <a:satMod val="260000"/>
                <a:lumMod val="84000"/>
              </a:schemeClr>
            </a:gs>
            <a:gs pos="100000">
              <a:schemeClr val="accent6">
                <a:tint val="60000"/>
                <a:hueOff val="0"/>
                <a:satOff val="0"/>
                <a:lumOff val="0"/>
                <a:alphaOff val="0"/>
                <a:tint val="100000"/>
                <a:satMod val="110000"/>
                <a:lumMod val="100000"/>
              </a:schemeClr>
            </a:gs>
          </a:gsLst>
          <a:lin ang="5040000" scaled="1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1200" kern="1200"/>
        </a:p>
      </dsp:txBody>
      <dsp:txXfrm>
        <a:off x="1674400" y="609809"/>
        <a:ext cx="227904" cy="228518"/>
      </dsp:txXfrm>
    </dsp:sp>
    <dsp:sp modelId="{285D4231-58A7-4A8D-B065-3B5550752B5D}">
      <dsp:nvSpPr>
        <dsp:cNvPr id="0" name=""/>
        <dsp:cNvSpPr/>
      </dsp:nvSpPr>
      <dsp:spPr>
        <a:xfrm>
          <a:off x="2153552" y="263345"/>
          <a:ext cx="1535742" cy="92144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20000"/>
                <a:satMod val="180000"/>
                <a:lumMod val="98000"/>
              </a:schemeClr>
            </a:gs>
            <a:gs pos="40000">
              <a:schemeClr val="accent6">
                <a:hueOff val="0"/>
                <a:satOff val="0"/>
                <a:lumOff val="0"/>
                <a:alphaOff val="0"/>
                <a:tint val="30000"/>
                <a:satMod val="260000"/>
                <a:lumMod val="84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00000"/>
                <a:satMod val="110000"/>
                <a:lumMod val="100000"/>
              </a:schemeClr>
            </a:gs>
          </a:gsLst>
          <a:lin ang="5040000" scaled="1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500" kern="1200" dirty="0" smtClean="0"/>
            <a:t>Solicitud de trabajo</a:t>
          </a:r>
          <a:endParaRPr lang="es-AR" sz="1500" kern="1200" dirty="0"/>
        </a:p>
      </dsp:txBody>
      <dsp:txXfrm>
        <a:off x="2180540" y="290333"/>
        <a:ext cx="1481766" cy="867469"/>
      </dsp:txXfrm>
    </dsp:sp>
    <dsp:sp modelId="{58B57261-0747-48FE-A1A6-719C2514B016}">
      <dsp:nvSpPr>
        <dsp:cNvPr id="0" name=""/>
        <dsp:cNvSpPr/>
      </dsp:nvSpPr>
      <dsp:spPr>
        <a:xfrm>
          <a:off x="3824440" y="533636"/>
          <a:ext cx="325577" cy="38086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6">
                <a:tint val="60000"/>
                <a:hueOff val="0"/>
                <a:satOff val="0"/>
                <a:lumOff val="0"/>
                <a:alphaOff val="0"/>
                <a:tint val="20000"/>
                <a:satMod val="180000"/>
                <a:lumMod val="98000"/>
              </a:schemeClr>
            </a:gs>
            <a:gs pos="40000">
              <a:schemeClr val="accent6">
                <a:tint val="60000"/>
                <a:hueOff val="0"/>
                <a:satOff val="0"/>
                <a:lumOff val="0"/>
                <a:alphaOff val="0"/>
                <a:tint val="30000"/>
                <a:satMod val="260000"/>
                <a:lumMod val="84000"/>
              </a:schemeClr>
            </a:gs>
            <a:gs pos="100000">
              <a:schemeClr val="accent6">
                <a:tint val="60000"/>
                <a:hueOff val="0"/>
                <a:satOff val="0"/>
                <a:lumOff val="0"/>
                <a:alphaOff val="0"/>
                <a:tint val="100000"/>
                <a:satMod val="110000"/>
                <a:lumMod val="100000"/>
              </a:schemeClr>
            </a:gs>
          </a:gsLst>
          <a:lin ang="5040000" scaled="1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1200" kern="1200"/>
        </a:p>
      </dsp:txBody>
      <dsp:txXfrm>
        <a:off x="3824440" y="609809"/>
        <a:ext cx="227904" cy="228518"/>
      </dsp:txXfrm>
    </dsp:sp>
    <dsp:sp modelId="{96EA98A3-ED5C-4801-BB75-774A6066E9D1}">
      <dsp:nvSpPr>
        <dsp:cNvPr id="0" name=""/>
        <dsp:cNvSpPr/>
      </dsp:nvSpPr>
      <dsp:spPr>
        <a:xfrm>
          <a:off x="4303592" y="263345"/>
          <a:ext cx="1535742" cy="92144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20000"/>
                <a:satMod val="180000"/>
                <a:lumMod val="98000"/>
              </a:schemeClr>
            </a:gs>
            <a:gs pos="40000">
              <a:schemeClr val="accent6">
                <a:hueOff val="0"/>
                <a:satOff val="0"/>
                <a:lumOff val="0"/>
                <a:alphaOff val="0"/>
                <a:tint val="30000"/>
                <a:satMod val="260000"/>
                <a:lumMod val="84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00000"/>
                <a:satMod val="110000"/>
                <a:lumMod val="100000"/>
              </a:schemeClr>
            </a:gs>
          </a:gsLst>
          <a:lin ang="5040000" scaled="1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500" kern="1200" dirty="0" smtClean="0"/>
            <a:t>PO (Orden de compra)</a:t>
          </a:r>
          <a:endParaRPr lang="es-AR" sz="1500" kern="1200" dirty="0"/>
        </a:p>
      </dsp:txBody>
      <dsp:txXfrm>
        <a:off x="4330580" y="290333"/>
        <a:ext cx="1481766" cy="867469"/>
      </dsp:txXfrm>
    </dsp:sp>
    <dsp:sp modelId="{0111F070-09B0-44AB-B420-56677F7966B9}">
      <dsp:nvSpPr>
        <dsp:cNvPr id="0" name=""/>
        <dsp:cNvSpPr/>
      </dsp:nvSpPr>
      <dsp:spPr>
        <a:xfrm>
          <a:off x="5974480" y="533636"/>
          <a:ext cx="325577" cy="38086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6">
                <a:tint val="60000"/>
                <a:hueOff val="0"/>
                <a:satOff val="0"/>
                <a:lumOff val="0"/>
                <a:alphaOff val="0"/>
                <a:tint val="20000"/>
                <a:satMod val="180000"/>
                <a:lumMod val="98000"/>
              </a:schemeClr>
            </a:gs>
            <a:gs pos="40000">
              <a:schemeClr val="accent6">
                <a:tint val="60000"/>
                <a:hueOff val="0"/>
                <a:satOff val="0"/>
                <a:lumOff val="0"/>
                <a:alphaOff val="0"/>
                <a:tint val="30000"/>
                <a:satMod val="260000"/>
                <a:lumMod val="84000"/>
              </a:schemeClr>
            </a:gs>
            <a:gs pos="100000">
              <a:schemeClr val="accent6">
                <a:tint val="60000"/>
                <a:hueOff val="0"/>
                <a:satOff val="0"/>
                <a:lumOff val="0"/>
                <a:alphaOff val="0"/>
                <a:tint val="100000"/>
                <a:satMod val="110000"/>
                <a:lumMod val="100000"/>
              </a:schemeClr>
            </a:gs>
          </a:gsLst>
          <a:lin ang="5040000" scaled="1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1200" kern="1200"/>
        </a:p>
      </dsp:txBody>
      <dsp:txXfrm>
        <a:off x="5974480" y="609809"/>
        <a:ext cx="227904" cy="228518"/>
      </dsp:txXfrm>
    </dsp:sp>
    <dsp:sp modelId="{69574F30-2D61-4E9B-9957-68812FAD3007}">
      <dsp:nvSpPr>
        <dsp:cNvPr id="0" name=""/>
        <dsp:cNvSpPr/>
      </dsp:nvSpPr>
      <dsp:spPr>
        <a:xfrm>
          <a:off x="6453632" y="263345"/>
          <a:ext cx="1535742" cy="92144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20000"/>
                <a:satMod val="180000"/>
                <a:lumMod val="98000"/>
              </a:schemeClr>
            </a:gs>
            <a:gs pos="40000">
              <a:schemeClr val="accent6">
                <a:hueOff val="0"/>
                <a:satOff val="0"/>
                <a:lumOff val="0"/>
                <a:alphaOff val="0"/>
                <a:tint val="30000"/>
                <a:satMod val="260000"/>
                <a:lumMod val="84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00000"/>
                <a:satMod val="110000"/>
                <a:lumMod val="100000"/>
              </a:schemeClr>
            </a:gs>
          </a:gsLst>
          <a:lin ang="5040000" scaled="1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500" kern="1200" dirty="0" smtClean="0"/>
            <a:t>Documento de Ingeniería</a:t>
          </a:r>
          <a:endParaRPr lang="es-AR" sz="1500" kern="1200" dirty="0"/>
        </a:p>
      </dsp:txBody>
      <dsp:txXfrm>
        <a:off x="6480620" y="290333"/>
        <a:ext cx="1481766" cy="867469"/>
      </dsp:txXfrm>
    </dsp:sp>
    <dsp:sp modelId="{DC791235-75B4-4861-821D-75CBE75BCAF7}">
      <dsp:nvSpPr>
        <dsp:cNvPr id="0" name=""/>
        <dsp:cNvSpPr/>
      </dsp:nvSpPr>
      <dsp:spPr>
        <a:xfrm rot="5400000">
          <a:off x="7058715" y="1292293"/>
          <a:ext cx="325577" cy="38086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6">
                <a:tint val="60000"/>
                <a:hueOff val="0"/>
                <a:satOff val="0"/>
                <a:lumOff val="0"/>
                <a:alphaOff val="0"/>
                <a:tint val="20000"/>
                <a:satMod val="180000"/>
                <a:lumMod val="98000"/>
              </a:schemeClr>
            </a:gs>
            <a:gs pos="40000">
              <a:schemeClr val="accent6">
                <a:tint val="60000"/>
                <a:hueOff val="0"/>
                <a:satOff val="0"/>
                <a:lumOff val="0"/>
                <a:alphaOff val="0"/>
                <a:tint val="30000"/>
                <a:satMod val="260000"/>
                <a:lumMod val="84000"/>
              </a:schemeClr>
            </a:gs>
            <a:gs pos="100000">
              <a:schemeClr val="accent6">
                <a:tint val="60000"/>
                <a:hueOff val="0"/>
                <a:satOff val="0"/>
                <a:lumOff val="0"/>
                <a:alphaOff val="0"/>
                <a:tint val="100000"/>
                <a:satMod val="110000"/>
                <a:lumMod val="100000"/>
              </a:schemeClr>
            </a:gs>
          </a:gsLst>
          <a:lin ang="5040000" scaled="1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1200" kern="1200"/>
        </a:p>
      </dsp:txBody>
      <dsp:txXfrm rot="-5400000">
        <a:off x="7107245" y="1319937"/>
        <a:ext cx="228518" cy="227904"/>
      </dsp:txXfrm>
    </dsp:sp>
    <dsp:sp modelId="{1D053020-6255-4EC1-B48E-D263909F37E0}">
      <dsp:nvSpPr>
        <dsp:cNvPr id="0" name=""/>
        <dsp:cNvSpPr/>
      </dsp:nvSpPr>
      <dsp:spPr>
        <a:xfrm>
          <a:off x="6453632" y="1799088"/>
          <a:ext cx="1535742" cy="92144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20000"/>
                <a:satMod val="180000"/>
                <a:lumMod val="98000"/>
              </a:schemeClr>
            </a:gs>
            <a:gs pos="40000">
              <a:schemeClr val="accent6">
                <a:hueOff val="0"/>
                <a:satOff val="0"/>
                <a:lumOff val="0"/>
                <a:alphaOff val="0"/>
                <a:tint val="30000"/>
                <a:satMod val="260000"/>
                <a:lumMod val="84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00000"/>
                <a:satMod val="110000"/>
                <a:lumMod val="100000"/>
              </a:schemeClr>
            </a:gs>
          </a:gsLst>
          <a:lin ang="5040000" scaled="1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500" kern="1200" dirty="0" smtClean="0"/>
            <a:t>Asignación de trabajo Cuadrilla</a:t>
          </a:r>
          <a:endParaRPr lang="es-AR" sz="1500" kern="1200" dirty="0"/>
        </a:p>
      </dsp:txBody>
      <dsp:txXfrm>
        <a:off x="6480620" y="1826076"/>
        <a:ext cx="1481766" cy="867469"/>
      </dsp:txXfrm>
    </dsp:sp>
    <dsp:sp modelId="{2641E811-5A6F-428C-B1C8-8F281D6685B6}">
      <dsp:nvSpPr>
        <dsp:cNvPr id="0" name=""/>
        <dsp:cNvSpPr/>
      </dsp:nvSpPr>
      <dsp:spPr>
        <a:xfrm rot="10800000">
          <a:off x="5992909" y="2069379"/>
          <a:ext cx="325577" cy="38086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6">
                <a:tint val="60000"/>
                <a:hueOff val="0"/>
                <a:satOff val="0"/>
                <a:lumOff val="0"/>
                <a:alphaOff val="0"/>
                <a:tint val="20000"/>
                <a:satMod val="180000"/>
                <a:lumMod val="98000"/>
              </a:schemeClr>
            </a:gs>
            <a:gs pos="40000">
              <a:schemeClr val="accent6">
                <a:tint val="60000"/>
                <a:hueOff val="0"/>
                <a:satOff val="0"/>
                <a:lumOff val="0"/>
                <a:alphaOff val="0"/>
                <a:tint val="30000"/>
                <a:satMod val="260000"/>
                <a:lumMod val="84000"/>
              </a:schemeClr>
            </a:gs>
            <a:gs pos="100000">
              <a:schemeClr val="accent6">
                <a:tint val="60000"/>
                <a:hueOff val="0"/>
                <a:satOff val="0"/>
                <a:lumOff val="0"/>
                <a:alphaOff val="0"/>
                <a:tint val="100000"/>
                <a:satMod val="110000"/>
                <a:lumMod val="100000"/>
              </a:schemeClr>
            </a:gs>
          </a:gsLst>
          <a:lin ang="5040000" scaled="1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1200" kern="1200"/>
        </a:p>
      </dsp:txBody>
      <dsp:txXfrm rot="10800000">
        <a:off x="6090582" y="2145552"/>
        <a:ext cx="227904" cy="228518"/>
      </dsp:txXfrm>
    </dsp:sp>
    <dsp:sp modelId="{E18B533A-C6D3-4CCA-A75B-075F2FE99905}">
      <dsp:nvSpPr>
        <dsp:cNvPr id="0" name=""/>
        <dsp:cNvSpPr/>
      </dsp:nvSpPr>
      <dsp:spPr>
        <a:xfrm>
          <a:off x="4303592" y="1799088"/>
          <a:ext cx="1535742" cy="92144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20000"/>
                <a:satMod val="180000"/>
                <a:lumMod val="98000"/>
              </a:schemeClr>
            </a:gs>
            <a:gs pos="40000">
              <a:schemeClr val="accent6">
                <a:hueOff val="0"/>
                <a:satOff val="0"/>
                <a:lumOff val="0"/>
                <a:alphaOff val="0"/>
                <a:tint val="30000"/>
                <a:satMod val="260000"/>
                <a:lumMod val="84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00000"/>
                <a:satMod val="110000"/>
                <a:lumMod val="100000"/>
              </a:schemeClr>
            </a:gs>
          </a:gsLst>
          <a:lin ang="5040000" scaled="1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500" kern="1200" dirty="0" smtClean="0"/>
            <a:t>Trabajo en sitio</a:t>
          </a:r>
          <a:endParaRPr lang="es-AR" sz="1500" kern="1200" dirty="0"/>
        </a:p>
      </dsp:txBody>
      <dsp:txXfrm>
        <a:off x="4330580" y="1826076"/>
        <a:ext cx="1481766" cy="867469"/>
      </dsp:txXfrm>
    </dsp:sp>
    <dsp:sp modelId="{C4945E92-62A5-4028-985B-044CB1801FC6}">
      <dsp:nvSpPr>
        <dsp:cNvPr id="0" name=""/>
        <dsp:cNvSpPr/>
      </dsp:nvSpPr>
      <dsp:spPr>
        <a:xfrm rot="10800000">
          <a:off x="3842869" y="2069379"/>
          <a:ext cx="325577" cy="38086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6">
                <a:tint val="60000"/>
                <a:hueOff val="0"/>
                <a:satOff val="0"/>
                <a:lumOff val="0"/>
                <a:alphaOff val="0"/>
                <a:tint val="20000"/>
                <a:satMod val="180000"/>
                <a:lumMod val="98000"/>
              </a:schemeClr>
            </a:gs>
            <a:gs pos="40000">
              <a:schemeClr val="accent6">
                <a:tint val="60000"/>
                <a:hueOff val="0"/>
                <a:satOff val="0"/>
                <a:lumOff val="0"/>
                <a:alphaOff val="0"/>
                <a:tint val="30000"/>
                <a:satMod val="260000"/>
                <a:lumMod val="84000"/>
              </a:schemeClr>
            </a:gs>
            <a:gs pos="100000">
              <a:schemeClr val="accent6">
                <a:tint val="60000"/>
                <a:hueOff val="0"/>
                <a:satOff val="0"/>
                <a:lumOff val="0"/>
                <a:alphaOff val="0"/>
                <a:tint val="100000"/>
                <a:satMod val="110000"/>
                <a:lumMod val="100000"/>
              </a:schemeClr>
            </a:gs>
          </a:gsLst>
          <a:lin ang="5040000" scaled="1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1200" kern="1200"/>
        </a:p>
      </dsp:txBody>
      <dsp:txXfrm rot="10800000">
        <a:off x="3940542" y="2145552"/>
        <a:ext cx="227904" cy="228518"/>
      </dsp:txXfrm>
    </dsp:sp>
    <dsp:sp modelId="{269AD2C7-2C78-48F1-9B02-4BA8B897BB5C}">
      <dsp:nvSpPr>
        <dsp:cNvPr id="0" name=""/>
        <dsp:cNvSpPr/>
      </dsp:nvSpPr>
      <dsp:spPr>
        <a:xfrm>
          <a:off x="2153552" y="1799088"/>
          <a:ext cx="1535742" cy="92144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20000"/>
                <a:satMod val="180000"/>
                <a:lumMod val="98000"/>
              </a:schemeClr>
            </a:gs>
            <a:gs pos="40000">
              <a:schemeClr val="accent6">
                <a:hueOff val="0"/>
                <a:satOff val="0"/>
                <a:lumOff val="0"/>
                <a:alphaOff val="0"/>
                <a:tint val="30000"/>
                <a:satMod val="260000"/>
                <a:lumMod val="84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00000"/>
                <a:satMod val="110000"/>
                <a:lumMod val="100000"/>
              </a:schemeClr>
            </a:gs>
          </a:gsLst>
          <a:lin ang="5040000" scaled="1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500" kern="1200" dirty="0" smtClean="0"/>
            <a:t>Relevamiento tareas realizadas.</a:t>
          </a:r>
          <a:endParaRPr lang="es-AR" sz="1500" kern="1200" dirty="0"/>
        </a:p>
      </dsp:txBody>
      <dsp:txXfrm>
        <a:off x="2180540" y="1826076"/>
        <a:ext cx="1481766" cy="867469"/>
      </dsp:txXfrm>
    </dsp:sp>
    <dsp:sp modelId="{EEB151B0-951F-4102-A9AB-025AADD2ACCB}">
      <dsp:nvSpPr>
        <dsp:cNvPr id="0" name=""/>
        <dsp:cNvSpPr/>
      </dsp:nvSpPr>
      <dsp:spPr>
        <a:xfrm rot="10800000">
          <a:off x="1692829" y="2069379"/>
          <a:ext cx="325577" cy="38086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6">
                <a:tint val="60000"/>
                <a:hueOff val="0"/>
                <a:satOff val="0"/>
                <a:lumOff val="0"/>
                <a:alphaOff val="0"/>
                <a:tint val="20000"/>
                <a:satMod val="180000"/>
                <a:lumMod val="98000"/>
              </a:schemeClr>
            </a:gs>
            <a:gs pos="40000">
              <a:schemeClr val="accent6">
                <a:tint val="60000"/>
                <a:hueOff val="0"/>
                <a:satOff val="0"/>
                <a:lumOff val="0"/>
                <a:alphaOff val="0"/>
                <a:tint val="30000"/>
                <a:satMod val="260000"/>
                <a:lumMod val="84000"/>
              </a:schemeClr>
            </a:gs>
            <a:gs pos="100000">
              <a:schemeClr val="accent6">
                <a:tint val="60000"/>
                <a:hueOff val="0"/>
                <a:satOff val="0"/>
                <a:lumOff val="0"/>
                <a:alphaOff val="0"/>
                <a:tint val="100000"/>
                <a:satMod val="110000"/>
                <a:lumMod val="100000"/>
              </a:schemeClr>
            </a:gs>
          </a:gsLst>
          <a:lin ang="5040000" scaled="1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1200" kern="1200"/>
        </a:p>
      </dsp:txBody>
      <dsp:txXfrm rot="10800000">
        <a:off x="1790502" y="2145552"/>
        <a:ext cx="227904" cy="228518"/>
      </dsp:txXfrm>
    </dsp:sp>
    <dsp:sp modelId="{950A0EE2-E9AF-413D-B3AB-B2BE9BF30743}">
      <dsp:nvSpPr>
        <dsp:cNvPr id="0" name=""/>
        <dsp:cNvSpPr/>
      </dsp:nvSpPr>
      <dsp:spPr>
        <a:xfrm>
          <a:off x="3512" y="1799088"/>
          <a:ext cx="1535742" cy="92144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20000"/>
                <a:satMod val="180000"/>
                <a:lumMod val="98000"/>
              </a:schemeClr>
            </a:gs>
            <a:gs pos="40000">
              <a:schemeClr val="accent6">
                <a:hueOff val="0"/>
                <a:satOff val="0"/>
                <a:lumOff val="0"/>
                <a:alphaOff val="0"/>
                <a:tint val="30000"/>
                <a:satMod val="260000"/>
                <a:lumMod val="84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00000"/>
                <a:satMod val="110000"/>
                <a:lumMod val="100000"/>
              </a:schemeClr>
            </a:gs>
          </a:gsLst>
          <a:lin ang="5040000" scaled="1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500" kern="1200" dirty="0" smtClean="0"/>
            <a:t> Generación de CAO (Conforme de Obra).</a:t>
          </a:r>
          <a:endParaRPr lang="es-AR" sz="1500" kern="1200" dirty="0"/>
        </a:p>
      </dsp:txBody>
      <dsp:txXfrm>
        <a:off x="30500" y="1826076"/>
        <a:ext cx="1481766" cy="8674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FD30D0-0048-42BF-B88B-21F996E0C231}" type="datetimeFigureOut">
              <a:rPr lang="en-US" smtClean="0"/>
              <a:t>5/14/2012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3BB177-0FC6-4C22-B343-101DA2774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5228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Clr>
                <a:schemeClr val="tx1"/>
              </a:buClr>
              <a:buFont typeface="Arial" pitchFamily="34" charset="0"/>
              <a:buChar char="•"/>
            </a:pPr>
            <a:r>
              <a:rPr lang="es-AR" dirty="0" smtClean="0"/>
              <a:t>Seis Computadoras clones (Hardware diverso).</a:t>
            </a:r>
          </a:p>
          <a:p>
            <a:pPr marL="171450" indent="-171450">
              <a:buClr>
                <a:schemeClr val="tx1"/>
              </a:buClr>
              <a:buFont typeface="Arial" pitchFamily="34" charset="0"/>
              <a:buChar char="•"/>
            </a:pPr>
            <a:r>
              <a:rPr lang="es-AR" dirty="0" smtClean="0"/>
              <a:t> Cuatro Notebook (HP, </a:t>
            </a:r>
            <a:r>
              <a:rPr lang="es-AR" dirty="0" err="1" smtClean="0"/>
              <a:t>Bangho</a:t>
            </a:r>
            <a:r>
              <a:rPr lang="es-AR" dirty="0" smtClean="0"/>
              <a:t>, Lenovo) (Hardware diverso).</a:t>
            </a:r>
          </a:p>
          <a:p>
            <a:pPr marL="171450" indent="-171450">
              <a:buClr>
                <a:schemeClr val="tx1"/>
              </a:buClr>
              <a:buFont typeface="Arial" pitchFamily="34" charset="0"/>
              <a:buChar char="•"/>
            </a:pPr>
            <a:r>
              <a:rPr lang="es-AR" dirty="0" smtClean="0"/>
              <a:t> Sistema Operativo adoptado Linux Ubuntu.</a:t>
            </a:r>
          </a:p>
          <a:p>
            <a:pPr marL="171450" indent="-171450">
              <a:buClr>
                <a:schemeClr val="tx1"/>
              </a:buClr>
              <a:buFont typeface="Arial" pitchFamily="34" charset="0"/>
              <a:buChar char="•"/>
            </a:pPr>
            <a:r>
              <a:rPr lang="es-AR" dirty="0" smtClean="0"/>
              <a:t> Suite </a:t>
            </a:r>
            <a:r>
              <a:rPr lang="es-AR" dirty="0" err="1" smtClean="0"/>
              <a:t>Ofimatica</a:t>
            </a:r>
            <a:r>
              <a:rPr lang="es-AR" dirty="0" smtClean="0"/>
              <a:t> adoptada Open Office.</a:t>
            </a:r>
          </a:p>
          <a:p>
            <a:pPr marL="171450" indent="-171450">
              <a:buClr>
                <a:schemeClr val="tx1"/>
              </a:buClr>
              <a:buFont typeface="Arial" pitchFamily="34" charset="0"/>
              <a:buChar char="•"/>
            </a:pPr>
            <a:r>
              <a:rPr lang="es-AR" dirty="0" smtClean="0"/>
              <a:t> Un Servidor  que cumple la función de File Server.</a:t>
            </a:r>
          </a:p>
          <a:p>
            <a:pPr marL="171450" indent="-171450">
              <a:buClr>
                <a:schemeClr val="tx1"/>
              </a:buClr>
              <a:buFont typeface="Arial" pitchFamily="34" charset="0"/>
              <a:buChar char="•"/>
            </a:pPr>
            <a:r>
              <a:rPr lang="es-AR" dirty="0" smtClean="0"/>
              <a:t> Dos Impresoras HP Laser.</a:t>
            </a:r>
          </a:p>
          <a:p>
            <a:pPr marL="171450" indent="-171450">
              <a:buClr>
                <a:schemeClr val="tx1"/>
              </a:buClr>
              <a:buFont typeface="Arial" pitchFamily="34" charset="0"/>
              <a:buChar char="•"/>
            </a:pPr>
            <a:r>
              <a:rPr lang="es-AR" dirty="0" smtClean="0"/>
              <a:t>Servicio de internet ADSL de 3 MB bajada, 512 KB subida contratado a </a:t>
            </a:r>
            <a:r>
              <a:rPr lang="es-AR" dirty="0" err="1" smtClean="0"/>
              <a:t>Arnet</a:t>
            </a:r>
            <a:r>
              <a:rPr lang="es-AR" dirty="0" smtClean="0"/>
              <a:t>.</a:t>
            </a:r>
          </a:p>
          <a:p>
            <a:pPr marL="171450" indent="-171450">
              <a:buClr>
                <a:schemeClr val="tx1"/>
              </a:buClr>
              <a:buFont typeface="Arial" pitchFamily="34" charset="0"/>
              <a:buChar char="•"/>
            </a:pPr>
            <a:r>
              <a:rPr lang="es-AR" dirty="0" smtClean="0"/>
              <a:t>Un </a:t>
            </a:r>
            <a:r>
              <a:rPr lang="es-AR" dirty="0" err="1" smtClean="0"/>
              <a:t>Switch</a:t>
            </a:r>
            <a:r>
              <a:rPr lang="es-AR" dirty="0" smtClean="0"/>
              <a:t> Cisco 24 puertos.</a:t>
            </a:r>
          </a:p>
          <a:p>
            <a:pPr marL="171450" indent="-171450">
              <a:buClr>
                <a:schemeClr val="tx1"/>
              </a:buClr>
              <a:buFont typeface="Arial" pitchFamily="34" charset="0"/>
              <a:buChar char="•"/>
            </a:pPr>
            <a:r>
              <a:rPr lang="es-AR" dirty="0" smtClean="0"/>
              <a:t>Un </a:t>
            </a:r>
            <a:r>
              <a:rPr lang="es-AR" dirty="0" err="1" smtClean="0"/>
              <a:t>Router</a:t>
            </a:r>
            <a:r>
              <a:rPr lang="es-AR" dirty="0" smtClean="0"/>
              <a:t> Cisco WRT160N.</a:t>
            </a:r>
          </a:p>
          <a:p>
            <a:pPr marL="171450" indent="-171450">
              <a:buClr>
                <a:schemeClr val="tx1"/>
              </a:buClr>
              <a:buFont typeface="Arial" pitchFamily="34" charset="0"/>
              <a:buChar char="•"/>
            </a:pPr>
            <a:r>
              <a:rPr lang="es-AR" dirty="0" smtClean="0"/>
              <a:t>Red cableada mediante cable UTP cat. 5e.</a:t>
            </a:r>
          </a:p>
          <a:p>
            <a:pPr>
              <a:buClr>
                <a:schemeClr val="tx1"/>
              </a:buClr>
            </a:pPr>
            <a:endParaRPr lang="es-AR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0490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46F4E5E0-CC8A-4447-8D98-8F21A5814697}" type="datetimeFigureOut">
              <a:rPr lang="en-US" smtClean="0"/>
              <a:pPr/>
              <a:t>5/14/2012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DCCC8732-F178-4423-B0C1-D52A699E887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4E5E0-CC8A-4447-8D98-8F21A5814697}" type="datetimeFigureOut">
              <a:rPr lang="en-US" smtClean="0"/>
              <a:pPr/>
              <a:t>5/14/2012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732-F178-4423-B0C1-D52A699E88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4E5E0-CC8A-4447-8D98-8F21A5814697}" type="datetimeFigureOut">
              <a:rPr lang="en-US" smtClean="0"/>
              <a:pPr/>
              <a:t>5/14/2012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732-F178-4423-B0C1-D52A699E88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4E5E0-CC8A-4447-8D98-8F21A5814697}" type="datetimeFigureOut">
              <a:rPr lang="en-US" smtClean="0"/>
              <a:pPr/>
              <a:t>5/14/2012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732-F178-4423-B0C1-D52A699E88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4E5E0-CC8A-4447-8D98-8F21A5814697}" type="datetimeFigureOut">
              <a:rPr lang="en-US" smtClean="0"/>
              <a:pPr/>
              <a:t>5/14/2012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732-F178-4423-B0C1-D52A699E88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4E5E0-CC8A-4447-8D98-8F21A5814697}" type="datetimeFigureOut">
              <a:rPr lang="en-US" smtClean="0"/>
              <a:pPr/>
              <a:t>5/14/2012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732-F178-4423-B0C1-D52A699E887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4E5E0-CC8A-4447-8D98-8F21A5814697}" type="datetimeFigureOut">
              <a:rPr lang="en-US" smtClean="0"/>
              <a:pPr/>
              <a:t>5/14/2012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732-F178-4423-B0C1-D52A699E88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4E5E0-CC8A-4447-8D98-8F21A5814697}" type="datetimeFigureOut">
              <a:rPr lang="en-US" smtClean="0"/>
              <a:pPr/>
              <a:t>5/14/2012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732-F178-4423-B0C1-D52A699E88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4E5E0-CC8A-4447-8D98-8F21A5814697}" type="datetimeFigureOut">
              <a:rPr lang="en-US" smtClean="0"/>
              <a:pPr/>
              <a:t>5/14/2012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732-F178-4423-B0C1-D52A699E88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4E5E0-CC8A-4447-8D98-8F21A5814697}" type="datetimeFigureOut">
              <a:rPr lang="en-US" smtClean="0"/>
              <a:pPr/>
              <a:t>5/14/2012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732-F178-4423-B0C1-D52A699E887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4E5E0-CC8A-4447-8D98-8F21A5814697}" type="datetimeFigureOut">
              <a:rPr lang="en-US" smtClean="0"/>
              <a:pPr/>
              <a:t>5/14/2012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732-F178-4423-B0C1-D52A699E88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46F4E5E0-CC8A-4447-8D98-8F21A5814697}" type="datetimeFigureOut">
              <a:rPr lang="en-US" smtClean="0"/>
              <a:pPr/>
              <a:t>5/14/2012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DCCC8732-F178-4423-B0C1-D52A699E887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7" r:id="rId1"/>
    <p:sldLayoutId id="2147484058" r:id="rId2"/>
    <p:sldLayoutId id="2147484059" r:id="rId3"/>
    <p:sldLayoutId id="2147484060" r:id="rId4"/>
    <p:sldLayoutId id="2147484061" r:id="rId5"/>
    <p:sldLayoutId id="2147484062" r:id="rId6"/>
    <p:sldLayoutId id="2147484063" r:id="rId7"/>
    <p:sldLayoutId id="2147484064" r:id="rId8"/>
    <p:sldLayoutId id="2147484065" r:id="rId9"/>
    <p:sldLayoutId id="2147484066" r:id="rId10"/>
    <p:sldLayoutId id="214748406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gif"/><Relationship Id="rId3" Type="http://schemas.openxmlformats.org/officeDocument/2006/relationships/diagramLayout" Target="../diagrams/layout1.xml"/><Relationship Id="rId7" Type="http://schemas.openxmlformats.org/officeDocument/2006/relationships/image" Target="../media/image4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3.gif"/><Relationship Id="rId7" Type="http://schemas.openxmlformats.org/officeDocument/2006/relationships/diagramColors" Target="../diagrams/colors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491" y="2856368"/>
            <a:ext cx="4542904" cy="2726159"/>
          </a:xfrm>
        </p:spPr>
        <p:txBody>
          <a:bodyPr>
            <a:normAutofit/>
          </a:bodyPr>
          <a:lstStyle/>
          <a:p>
            <a:pPr algn="ctr"/>
            <a:r>
              <a:rPr lang="es-AR" sz="2800" dirty="0">
                <a:solidFill>
                  <a:schemeClr val="tx1"/>
                </a:solidFill>
              </a:rPr>
              <a:t>Gestión de instalación y mantenimiento de antenas de telecomunicaciones.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44008" y="404664"/>
            <a:ext cx="3509432" cy="1584176"/>
          </a:xfrm>
        </p:spPr>
        <p:txBody>
          <a:bodyPr>
            <a:normAutofit fontScale="77500" lnSpcReduction="20000"/>
          </a:bodyPr>
          <a:lstStyle/>
          <a:p>
            <a:pPr algn="ctr">
              <a:lnSpc>
                <a:spcPct val="120000"/>
              </a:lnSpc>
            </a:pPr>
            <a:r>
              <a:rPr lang="es-AR" sz="3900" b="1" dirty="0" smtClean="0">
                <a:solidFill>
                  <a:schemeClr val="bg2"/>
                </a:solidFill>
              </a:rPr>
              <a:t>Cátedra </a:t>
            </a:r>
            <a:r>
              <a:rPr lang="es-AR" sz="3900" b="1" dirty="0">
                <a:solidFill>
                  <a:schemeClr val="bg2"/>
                </a:solidFill>
              </a:rPr>
              <a:t>de Habilitación Profesional</a:t>
            </a:r>
            <a:endParaRPr lang="en-US" sz="3900" b="1" dirty="0">
              <a:solidFill>
                <a:schemeClr val="bg2"/>
              </a:solidFill>
            </a:endParaRP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096" y="404664"/>
            <a:ext cx="454290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b="1" dirty="0" smtClean="0">
                <a:latin typeface="Arial" pitchFamily="34" charset="0"/>
                <a:cs typeface="Arial" pitchFamily="34" charset="0"/>
              </a:rPr>
              <a:t>UNIVERSIDAD TECNOLÓGICA NACIONAL</a:t>
            </a:r>
            <a:endParaRPr lang="en-US" sz="2000" b="1" dirty="0" smtClean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s-ES" sz="2000" b="1" dirty="0" smtClean="0">
                <a:latin typeface="Arial" pitchFamily="34" charset="0"/>
                <a:cs typeface="Arial" pitchFamily="34" charset="0"/>
              </a:rPr>
              <a:t>Facultad Regional Córdoba</a:t>
            </a:r>
            <a:endParaRPr lang="en-US" sz="2000" b="1" dirty="0" smtClean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s-AR" sz="2000" dirty="0" smtClean="0">
                <a:latin typeface="Arial" pitchFamily="34" charset="0"/>
                <a:cs typeface="Arial" pitchFamily="34" charset="0"/>
              </a:rPr>
              <a:t>Ingeniería en Sistemas de Información</a:t>
            </a:r>
          </a:p>
          <a:p>
            <a:endParaRPr lang="en-US" sz="2000" dirty="0"/>
          </a:p>
        </p:txBody>
      </p:sp>
      <p:sp>
        <p:nvSpPr>
          <p:cNvPr id="5" name="AutoShape 2" descr="data:image/jpeg;base64,/9j/4AAQSkZJRgABAQAAAQABAAD/2wCEAAkGBhMGEBURBxITFRQUFBoWFxIUGBcXIBoUIxgXFhgWFxsXHSgqGBkjGRMUIC8gIycpLSwtGCAxNzAsNiYrLCkBCQoKDgwOGg8PGTYkHiQ1NTMvNTAtNSkvLyo1Kik1Mi4wNSkuMiw0LS40LCk1LCwtLSkpKTQyLDUpLCo0LiwsNf/AABEIAOEA4QMBIgACEQEDEQH/xAAcAAEAAgMBAQEAAAAAAAAAAAAABgcDBAUIAgH/xABJEAABAwIEAwQECQkGBgMAAAABAAIDBBEFBhIhEzFBByJRYRQycYEVFlJigpGhscMIIzNCRnKEssFTc5Ki0eEkVGPC4vAXJkP/xAAaAQEAAwEBAQAAAAAAAAAAAAAAAwQFAgEG/8QAKhEBAAICAQMBBgcAAAAAAAAAAAECAxEEEiExcQVBUWGB8CIyQmKR0eH/2gAMAwEAAhEDEQA/ALxREQEREBERAREQEREBERAREQEREBERAREQEREBERAREQEREBERARFqYriAwuF8sn6jb28TyA95IQcPN2a/gccKisZSNzz0Dof3j0HvWDIVRUVQkfWue6M20l5J71zfTfooxgOGOzRVE1JJF9cjvK/IeFzt7PYrSiiEDQ2IAACwA6DwQfaIiAi5GaMyxZUp3T1u9tmsHN7+jR/r0AJXK7PM0VOa4ZJsThbG3XaJzA4Bzbd71ib2ItqFgb8tigliIiAiIgIii3aFmWoyrTtnwuFsgD7SF2ohjLczpIIubC/IIJSi42VM0RZtp2z0ex5PjPNj+rT4+IPUFdlAUXz3LUQRMdh7nNYCeIWGxHLTe36vNShfjmh4s4XB2IPggiWT83fCFoMQP5y3df8AL8j8771LlV2asFOXqgOpbhjjrjI/VIO7fcbEeRVgYBinwxTsl6kWcPB42P8Ar70HRREQEREBERAREQEREBRHtGquHBHGP133PsaL/eWqXKDdpY3g8Pzn4aDodntD6PTGQjeR53+aO6PtDlKVxcmkGhh0+Dvr1uv9q7SAiIgp/OGrPOOxUFzwYNnW/dEkp8jbSwf7q3KeBtKxrIGhrWgNa0bAACwA8rKqMmHh5lrBP6xE1r/vxn+X7lbaAq/xvHKrMmLNw3L0phipdM1XUNsSb2LYG38QRf2n5NjYCoSmy9ieLYvijMvVraVzagPe1zntL2HUY3DS03Aaf8wQX1dQDCsbqcs4ucPx2Uzw1euWkmdYOa4bugdboADb3fKsK54WO/CvwV8KO43D18TW/RbRrt6l728ltVuXcTwrFsLZmCubUvdUamNa57ixjS0yOOposC0W9yC/F8TQtqGlswDmuBBadwQdiCPCy+0QU/llhyFjz6JhPAqNmg+BBfEfaCHMv7VcCqTP54mYaFsHrjg3t/euP3ByttAREQR7PNCKujc7rGQ8ey9nfYT9S5fZtVXbNEeha8e+4P8AK1SPMpAo59X9k/7ioh2bg8eU9OGP5h/oUFgoiICIiAiIgIiICIiAot2h0fHpmyN//N4J/dPdP26VKVhraRtdG6Ob1XtLT/74oIv2dYhxYXwuO7HagPmu/wDIH61LlU9NNJlGr743YbOHy2Hw9osR5hWjQ1zMRjbJSm7XDY/0PgR4IM6IiCo+0ilflDE4MVom3Y4gPA+WAWuafDXHt7QVaOE4rHjcLJ6Bwcx4uCPtB8CDsR0TFsKjxuF8Fe0OjeLEfcQehBsQehC4uSclNyWyVkMz5BI8O7wA0gCwAA6+J62HggkqhuY8mzSYhDiWWpGRzttHOyS+manvuDpHrAcvYNxpCmSIKh/bX+G/AUswDJs4xKbEsySRyS2MVNHHfTFBc794euQbH2u3N9qtp83NfnDjE9wzmkB8tPABHtkF7+BXoRAWrieJR4PE+aueGMYLlx+4eJPIDqVtKOZ2yaM5xRxSzPiDJNfdAOrYixB677Hp4IIJ2f07864tNilW0iOMnQD8q2ljR+7HufMjxVvLSwbB4sBgZBh7dLGCwHUnq4nq4nclbqAiLFU1LaNhfUODWtFyT4II7n/EPRaXhj1pXAfRFnO+4D3rV7N6PRFJK79dwaPY0G/2u+xRnF8QkzXVDgA7nRGzwb4n7Sf9lZmF4e3C4WRRcmi1/E8yfeblBtoiICIiAiIgIiICIiAiIg4uZctMx9m1mytHdf8A9rvFv3ffo5My/NghkNYQA6wDAb7j9b6tlKEQEREBERAXPzDigwSknqH8oonv94aSB9dl0FWvb7jPwbhJiYe9Uysj+iDxHfyNH0kHm1lU+KQSgnWHaw75173+tez8FxEYxTQ1EXKWJkg+k0O/qvOVVk22IHDw0a24VcAf24g4xt7Zbj2FWt2EY18KYQyN5u6nkfEf3b8Rnu0vt9FBYiIiAiIgKOZzwObGmMFER3SbsJtfwPu3+tSNEEfyvlVuBDXNZ0rhu4cmj5Lf6nqpAiICIiAiIgIiICIiAiIgIiICIiAiIgIiICprtOPxpzBh2HM3bGRJIPaeI8EeUUIP0lcqprs2/wDtGYsRxA7sivGw8+Z4bCD/AHcLv8SDMRfOm/8Ay34Cw9kh+LONYlhj9mlxkjHk121vMxzNPsas/wC2v8N+AsGfB8Vsz0FaNmVAbG8+e8LifoPj+pBcqIiAiIgIiICIiAiIgIiICIiAiIgIiICIiAiIgIiICIiDi50xn4v4fU1ANjHC4tPzyNLP8xaq8/J2np46KWOKVhqHTF8kfJwYA1rNj6zdnG4+VZbP5QmLmmw+KlhvrqZwNI6sZ3iPbrMSx4v2INZBBNliQ01dBGwa2khskgaA5xI3Y4m/eGx6jqgw/tr/AA34C0fyhccpKyKKCGZpq4JdWhtzpYWkODnDZrrhhte/d5clDNGMY7jfCk/MYg6LhPk2ZaMMs6S4vzZvqZ7latB2LU2D0FREBxqqaB7TUP56yCRwwfUGq3mepQTTKmMfD9DT1PWWFjjb5du8P8Qcusqw/J9xn07DHU8h71NM5tvBju+3/MZB9FWegIiICIiAiIgIiICIiAiIgIiICIiAiIgIiICIiAiL8cdIuUFN5zPxqzTRUg3ZStbI8eDv05v7WiIe9XKvOeRu0Cmocdqq3G9QbUueyOa12sBe0jV1toawXHIeRXoinqG1bQ+mc1zXC7XNIII6EEcwgqX9tf4b8BW8qh/bX+G/AVs1NSyjY6Sqc1jGi7nuIAA6kk8ggp/IB+KuZa+hdsycOkYPP9M0D6Ej/qVyrzpmzP8ATVmYaWuwTVw4XRxySkaQ8anBxbfe3DeW3PMDkvRQN+SD9REQEREBERAREQEREBERAREQEREBERAREQEREBRjtLxv4AwqqmYbO4RjYfnv/NtI8xqv7lJ1UX5QNe6qjo8Ppd31M97DysxgPtfL/lQbnZfkGnxDAY4saha8VLnTm43bfuxuY4btOhrTcfKK4k+EYl2LvMuCl1Zht9T4Xc2DqSB6h+e0WP6wVx4bQtwyGOGD1YmNY32NAaPuWwRfmg86f/JtL8YPhW0nC9Gto097icLTo529bre3VSGmwbEu2h7ZsdLqTDr6mQNvd46EXHePz3C2/dCxfFql+OHB9Hj4XD4vC093icLVq08vW3tyurvAtyQVX2sZEgw7AizBYmsFK9s1mjdw/Rvc483HS+5J+Spn2e438YcMpZ3G7nRBrz/1G9x597mk+9dbGMObi9PLBN6ssboz7HNLf6qsfye8SLaaqoan16ae9j0Drgj3Pjf/AIkFtIiICIiD4mDi08EgOsbE7i/S9ul1CsoZknFZNSY8/U9xL4iQG7jaSJoHQWDhzNtS0cRzBiuXHyS1TGSxanODHNtpbc2a18flb1gV38aqW4RE2u9Ea+pcGgC/quLdxqI2AAIuBc7KeKajU+/wzLciL2i9Z1FfzRPbt/bjYhD8IY1Ead72ua8Bwa4gGNjS4ggHcanW96sBcLKeYWZph4wYGSsJZIw2JY/a4B6tIsQeoXdXGSd6jXhY4uPpibdW+qdiIijWxERAREQEREBERAREQEREBUFnijqc85jfFl94bLRQtLHk2Aey0mx3seJIBv1CviqqG0jHSTGzWNLnH5oFz9gVR9glM7FZa/E6od6ebSD7SZZPdd8f+FB0ModrxZL6BnyP0Wqb3eI4aWPPQu6MJ8R3T0I2CtAHVuFwc35Hpc7RcPFo7uAOiZtg9h+a7w+abg+CrKDE8S7FHiPFg6sw29mSt5xjoBf1D8xx0noRug3v21/hvwFbrnBgu42A6lUC7PtE3Mvwlxf+H9F9YA31cHTo089era39N105K3Eu2x5ZQB1Hhl7Oeecgv1t+kPzQdI6kkIOzm3tdfVzegdn8fpNS7YzNGpjOhLb7Ot8o9weai/Z9SVGR8x+j488PkrIXOe8EkOkd+evc2udbHi/j7Vb2UslUuS4eFhEdifXldu958Xu/oLAdAq57dITgdVh2KU43il0OP7rhKwe8cYILjRfEEoqGh0Ru1wBB8QRcH6l9oCIiD8IvzWtidA3E4nRy8nDY+B5g+42XziuLR4LEZa11mjkOZJ6NaOpKrjFs11OPO0sLoo3GzYYidbvJzm7k+TbDzPNS48drTuFHl8rFirNb95n3MGH4jLkyue/hl7HjhzRsIvqG7HtuQL7nryd5KZZf7QYMdlED2SQzEEtZKB3rC50uaSCQN7KMOwQYZC+bFXECJoc6CItdIATZpdvZgJ678j4LmZhoQYoK3BCQ06ZInHcsmad2OPXcH294Ka84r36Yn8SjgpzuNgjNemsW9d/n/i4kXMy3jjMxU0dRBtqHeb8l42ew+xwIXTVSY026zFo3AiIj0REQEREBERAREQEREHNzJhTsco56aF/DdNE6MPte1wRe3vXPyDlIZJoWUusPc0uc94FgXON9h4AWHuUiRAWOenbVNLKhrXNcLOa4AgjqCDzCyIgoFuQ6Jua/QuD/AMPw+LwS46dXD128dGrfTe3Tlsr7hhbTtDYWhrWgANaAAAOQAHIKpP21/hvwFbyAo12hZP8AjxQupQ8Mdqa9jyNQDgeoHi0uHvUlRBoYBhrsHpYKeZ/EdFEyMyWtqLWht7dOS30RAREQQXtNgcOBJvoGptvBxsQfaQ0hcPCq2STDJJsvANqoZC2c6Q5/D3ILL8m6S07Do7qFZeK4YzGIXw1I7rxa45g8w4eYNiqdoMSf2fYgXVX6O/CqAPkXu2UDra+r2FwU07yYppE6Z1JrxOdXkWrFon4949HfhjDJ4sVp9Po1Wwsq2OIAYSLSX1c26m3tubjzC6OEYOIDNh0Mcr6aRvGjqDYtYXAFgaeo2O973HLe5yy0VLgrJjjlTE+kmIdFTBoFhfW3QGbuJJ/VG9gSVH8Wz9LWNEWDN9GgaLC1tZb0G20Y8hc+YVPBx79UW8fff6S+j9q+2ONGK2KZ64mNa+X6d/uruY34mPi/Mj4wcr17qWs7sVQ/T5MqR3fqeBb2hvirZVHfF2fH4JJKSNzmsuTJex1Dfu33c4c9uvmrNyFmcZnpGulP56P83MPnget7HCzh7bdFezV77h8x7OzTNOi309EkREVdqiIiAiIgIiICIiAiIgIiICIiDn/AFP6T6ZwWekaNHGt3tHhf7L87bcl0ERAREQEREBERAUB7UcuiojFXCN2DTKPGO+zvok/UT4KfL4mhFQ0smALXAgg9QRYg+5dUt0ztDnxRlpNZ+5ULguX5cSJGEwl2kbkWAA8Lnqbcl3MmigqRO3MTwyVhsBI7RZlramDq8O1C25FhtusJrKvs4rZqbDtD2TFuhsl+p0xuaQRvvpIOx09FrZmy7PliSKqxpkcwkl1SBnU31PZuBYkarW22src232YVcUUnqmNzHnfiGXK2PVdE80WDSRlk8zgx0jTdpINyN9rtbqsQbFbkMcnZfiUb61zTBUNDJHtuBa+zyDyLHOFz8lx92tnPFKXH3QyZYZI10I1uljjdHoHNt7DYtIJ1cuY3W3RZcdnagkrMSrC+QB7Q12nSzTfuvsO7e19rbOB3XM949Utd1nUTua/xpbgN+S/VAuyjNnwtT+iVhPHp2gC/N8PJjvMj1T7AeqnqqzGp028d4vWLQIiLx2IiICIiAiIgIiICIiAiIgIiICIiAiIgIiICIiCFdqWWBjlIZYQeLTgvBHMx83t29moebVE8sYVP2jRvdi9a4in7jW2aTqLQQ9wFhaxtfmbHcdbgI1bFUFnTLbso1b20xkZDMCWFrnNDmXuYnaT3tJPI9LeanxzuNM3lY4rPXMbifPq6GVc9nKUU9NNA2a8jiyRrgGk+qQ/qW7XBF9jZRSNojvoJAcbloJDSel23sbdLrFrspblXs8qMx2fNeGD+0eO84f8ATaenzjYeF1N2r3Z/48mqR7mtkJj34rSmlvcF+u39loIdfyuWe+yvpcjL2VafLLbYcyziLOkdu53td4eQsPJddVr26p7NjjYZxU1IiIo1oREQEREBERAREQEREBERAREQEREBERAREQEREBaeK4RDjcZixGNsjDvY9D0II3B8wtxEeTETGpRrCezuhwd/Egh1PHJ0rnSaf3Q8kBSVEXszM+XNKVpGqwIiLx2IiICIiAiIgIiICIiAiIgIiICIiAiIgIiICIiAiIgIiICIiAiIgIiIC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8" name="Picture 4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2708920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www3.frrq.utn.edu.ar:8008/sysacadweb/utn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169" y="1883083"/>
            <a:ext cx="1096758" cy="1306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63840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 smtClean="0"/>
              <a:t>Diagnostico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s-AR" dirty="0" smtClean="0"/>
          </a:p>
          <a:p>
            <a:r>
              <a:rPr lang="es-AR" dirty="0" smtClean="0"/>
              <a:t>Dificultad con la gestión de documentos</a:t>
            </a:r>
          </a:p>
          <a:p>
            <a:pPr marL="68580" indent="0">
              <a:buNone/>
            </a:pPr>
            <a:endParaRPr lang="es-AR" dirty="0" smtClean="0"/>
          </a:p>
          <a:p>
            <a:r>
              <a:rPr lang="es-AR" dirty="0" smtClean="0"/>
              <a:t>Poca visibilidad de los proyectos</a:t>
            </a:r>
          </a:p>
          <a:p>
            <a:pPr marL="68580" indent="0">
              <a:buNone/>
            </a:pPr>
            <a:endParaRPr lang="es-AR" dirty="0" smtClean="0"/>
          </a:p>
          <a:p>
            <a:r>
              <a:rPr lang="es-AR" dirty="0" smtClean="0"/>
              <a:t>Información dispersa para cada proyecto</a:t>
            </a:r>
          </a:p>
          <a:p>
            <a:pPr marL="68580" indent="0">
              <a:buNone/>
            </a:pPr>
            <a:endParaRPr lang="es-AR" dirty="0" smtClean="0"/>
          </a:p>
          <a:p>
            <a:r>
              <a:rPr lang="es-AR" dirty="0" smtClean="0"/>
              <a:t>Gestión de pagos manual</a:t>
            </a:r>
          </a:p>
          <a:p>
            <a:pPr marL="68580" indent="0">
              <a:buNone/>
            </a:pPr>
            <a:endParaRPr lang="es-AR" dirty="0" smtClean="0"/>
          </a:p>
          <a:p>
            <a:r>
              <a:rPr lang="es-AR" dirty="0" smtClean="0"/>
              <a:t>Necesidad de mas control de las cuadrillas</a:t>
            </a:r>
            <a:endParaRPr lang="en-US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247676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smtClean="0"/>
              <a:t>Propuesta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s-AR" dirty="0" smtClean="0"/>
          </a:p>
          <a:p>
            <a:r>
              <a:rPr lang="es-AR" dirty="0" smtClean="0"/>
              <a:t>Automatizar controles de documentos</a:t>
            </a:r>
          </a:p>
          <a:p>
            <a:pPr marL="68580" indent="0">
              <a:buNone/>
            </a:pPr>
            <a:endParaRPr lang="es-AR" dirty="0" smtClean="0"/>
          </a:p>
          <a:p>
            <a:r>
              <a:rPr lang="es-AR" dirty="0" smtClean="0"/>
              <a:t>Trazabilidad de los proyectos</a:t>
            </a:r>
          </a:p>
          <a:p>
            <a:pPr marL="68580" indent="0">
              <a:buNone/>
            </a:pPr>
            <a:endParaRPr lang="es-AR" dirty="0" smtClean="0"/>
          </a:p>
          <a:p>
            <a:r>
              <a:rPr lang="es-AR" dirty="0" smtClean="0"/>
              <a:t>Actualización de status desde un </a:t>
            </a:r>
            <a:r>
              <a:rPr lang="es-AR" dirty="0" err="1" smtClean="0"/>
              <a:t>smartphone</a:t>
            </a:r>
            <a:endParaRPr lang="es-AR" dirty="0" smtClean="0"/>
          </a:p>
          <a:p>
            <a:pPr marL="68580" indent="0">
              <a:buNone/>
            </a:pPr>
            <a:endParaRPr lang="es-AR" dirty="0" smtClean="0"/>
          </a:p>
          <a:p>
            <a:r>
              <a:rPr lang="es-AR" dirty="0" smtClean="0"/>
              <a:t>Control centralizado de los proyectos</a:t>
            </a:r>
            <a:endParaRPr lang="en-US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380449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 smtClean="0"/>
              <a:t>Metodología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s-AR" dirty="0" smtClean="0"/>
          </a:p>
          <a:p>
            <a:r>
              <a:rPr lang="es-AR" dirty="0" smtClean="0"/>
              <a:t>Introducción</a:t>
            </a:r>
          </a:p>
          <a:p>
            <a:pPr marL="114300" indent="0">
              <a:buNone/>
            </a:pPr>
            <a:endParaRPr lang="es-AR" dirty="0" smtClean="0"/>
          </a:p>
          <a:p>
            <a:endParaRPr lang="es-AR" dirty="0"/>
          </a:p>
          <a:p>
            <a:r>
              <a:rPr lang="es-AR" dirty="0" smtClean="0"/>
              <a:t>Herramientas</a:t>
            </a:r>
          </a:p>
          <a:p>
            <a:pPr marL="114300" indent="0">
              <a:buNone/>
            </a:pPr>
            <a:endParaRPr lang="es-AR" dirty="0" smtClean="0"/>
          </a:p>
          <a:p>
            <a:pPr marL="114300" indent="0">
              <a:buNone/>
            </a:pPr>
            <a:endParaRPr lang="en-US" dirty="0"/>
          </a:p>
          <a:p>
            <a:r>
              <a:rPr lang="es-AR" dirty="0" smtClean="0"/>
              <a:t>Planificación</a:t>
            </a:r>
            <a:endParaRPr lang="es-AR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601301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 smtClean="0"/>
              <a:t>Metodología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 algn="ctr">
              <a:buNone/>
            </a:pPr>
            <a:r>
              <a:rPr lang="es-AR" sz="3200" dirty="0" smtClean="0"/>
              <a:t>Introducción</a:t>
            </a:r>
            <a:endParaRPr lang="es-AR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336297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 smtClean="0"/>
              <a:t>Metodología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 algn="ctr">
              <a:buNone/>
            </a:pPr>
            <a:r>
              <a:rPr lang="es-AR" sz="3200" dirty="0" smtClean="0"/>
              <a:t>Herramientas</a:t>
            </a:r>
            <a:endParaRPr lang="es-AR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336297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 smtClean="0"/>
              <a:t>Metodología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 algn="ctr">
              <a:buNone/>
            </a:pPr>
            <a:r>
              <a:rPr lang="es-AR" sz="3200" dirty="0" smtClean="0"/>
              <a:t>Planificación</a:t>
            </a:r>
            <a:endParaRPr lang="es-AR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336297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AR" dirty="0" smtClean="0"/>
              <a:t>Estudio</a:t>
            </a:r>
            <a:r>
              <a:rPr lang="en-US" dirty="0" smtClean="0"/>
              <a:t> de </a:t>
            </a:r>
            <a:r>
              <a:rPr lang="es-AR" dirty="0" smtClean="0"/>
              <a:t>factibilidad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132637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 smtClean="0"/>
              <a:t>Conclusiones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356136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 smtClean="0"/>
              <a:t>Preguntas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492896"/>
            <a:ext cx="4286250" cy="3219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003206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1538" y="357166"/>
            <a:ext cx="7024744" cy="1143008"/>
          </a:xfrm>
        </p:spPr>
        <p:txBody>
          <a:bodyPr>
            <a:normAutofit/>
          </a:bodyPr>
          <a:lstStyle/>
          <a:p>
            <a:pPr algn="ctr"/>
            <a:r>
              <a:rPr lang="es-AR" dirty="0" smtClean="0"/>
              <a:t>Grupo Nro.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1538" y="2571744"/>
            <a:ext cx="6777317" cy="3508977"/>
          </a:xfrm>
        </p:spPr>
        <p:txBody>
          <a:bodyPr>
            <a:normAutofit fontScale="70000" lnSpcReduction="20000"/>
          </a:bodyPr>
          <a:lstStyle/>
          <a:p>
            <a:r>
              <a:rPr lang="es-AR" b="1" dirty="0">
                <a:solidFill>
                  <a:schemeClr val="tx1"/>
                </a:solidFill>
              </a:rPr>
              <a:t>Carlos </a:t>
            </a:r>
            <a:r>
              <a:rPr lang="es-AR" b="1" dirty="0" err="1">
                <a:solidFill>
                  <a:schemeClr val="tx1"/>
                </a:solidFill>
              </a:rPr>
              <a:t>Trepat</a:t>
            </a:r>
            <a:r>
              <a:rPr lang="es-AR" b="1" dirty="0">
                <a:solidFill>
                  <a:schemeClr val="tx1"/>
                </a:solidFill>
              </a:rPr>
              <a:t> </a:t>
            </a:r>
            <a:endParaRPr lang="es-AR" b="1" dirty="0" smtClean="0">
              <a:solidFill>
                <a:schemeClr val="tx1"/>
              </a:solidFill>
            </a:endParaRPr>
          </a:p>
          <a:p>
            <a:endParaRPr lang="es-AR" dirty="0" smtClean="0">
              <a:solidFill>
                <a:schemeClr val="tx1"/>
              </a:solidFill>
            </a:endParaRPr>
          </a:p>
          <a:p>
            <a:r>
              <a:rPr lang="es-AR" b="1" dirty="0" err="1" smtClean="0">
                <a:solidFill>
                  <a:schemeClr val="tx1"/>
                </a:solidFill>
              </a:rPr>
              <a:t>Demian</a:t>
            </a:r>
            <a:r>
              <a:rPr lang="es-AR" b="1" dirty="0" smtClean="0">
                <a:solidFill>
                  <a:schemeClr val="tx1"/>
                </a:solidFill>
              </a:rPr>
              <a:t> </a:t>
            </a:r>
            <a:r>
              <a:rPr lang="es-AR" b="1" dirty="0" err="1" smtClean="0">
                <a:solidFill>
                  <a:schemeClr val="tx1"/>
                </a:solidFill>
              </a:rPr>
              <a:t>Odasso</a:t>
            </a:r>
            <a:r>
              <a:rPr lang="es-AR" dirty="0" smtClean="0">
                <a:solidFill>
                  <a:schemeClr val="tx1"/>
                </a:solidFill>
              </a:rPr>
              <a:t>: Desarrollador </a:t>
            </a:r>
            <a:r>
              <a:rPr lang="es-AR" dirty="0" err="1" smtClean="0">
                <a:solidFill>
                  <a:schemeClr val="tx1"/>
                </a:solidFill>
              </a:rPr>
              <a:t>senior</a:t>
            </a:r>
            <a:r>
              <a:rPr lang="es-AR" dirty="0" smtClean="0">
                <a:solidFill>
                  <a:schemeClr val="tx1"/>
                </a:solidFill>
              </a:rPr>
              <a:t> para aplicaciones móviles y analista funcional en </a:t>
            </a:r>
            <a:r>
              <a:rPr lang="es-AR" dirty="0" err="1" smtClean="0">
                <a:solidFill>
                  <a:schemeClr val="tx1"/>
                </a:solidFill>
              </a:rPr>
              <a:t>Blacktobacco</a:t>
            </a:r>
            <a:r>
              <a:rPr lang="es-AR" dirty="0" smtClean="0">
                <a:solidFill>
                  <a:schemeClr val="tx1"/>
                </a:solidFill>
              </a:rPr>
              <a:t> </a:t>
            </a:r>
            <a:r>
              <a:rPr lang="es-AR" dirty="0" err="1" smtClean="0">
                <a:solidFill>
                  <a:schemeClr val="tx1"/>
                </a:solidFill>
              </a:rPr>
              <a:t>Lab</a:t>
            </a:r>
            <a:endParaRPr lang="es-AR" dirty="0" smtClean="0">
              <a:solidFill>
                <a:schemeClr val="tx1"/>
              </a:solidFill>
            </a:endParaRPr>
          </a:p>
          <a:p>
            <a:endParaRPr lang="es-AR" dirty="0" smtClean="0">
              <a:solidFill>
                <a:schemeClr val="tx1"/>
              </a:solidFill>
            </a:endParaRPr>
          </a:p>
          <a:p>
            <a:r>
              <a:rPr lang="es-AR" b="1" dirty="0">
                <a:solidFill>
                  <a:schemeClr val="tx1"/>
                </a:solidFill>
              </a:rPr>
              <a:t>Mariano </a:t>
            </a:r>
            <a:r>
              <a:rPr lang="es-AR" b="1" dirty="0" err="1" smtClean="0">
                <a:solidFill>
                  <a:schemeClr val="tx1"/>
                </a:solidFill>
              </a:rPr>
              <a:t>Gava</a:t>
            </a:r>
            <a:r>
              <a:rPr lang="es-AR" dirty="0" smtClean="0">
                <a:solidFill>
                  <a:schemeClr val="tx1"/>
                </a:solidFill>
              </a:rPr>
              <a:t>: Agente de asistencia </a:t>
            </a:r>
            <a:r>
              <a:rPr lang="es-AR" dirty="0" err="1" smtClean="0">
                <a:solidFill>
                  <a:schemeClr val="tx1"/>
                </a:solidFill>
              </a:rPr>
              <a:t>tecnica</a:t>
            </a:r>
            <a:r>
              <a:rPr lang="es-AR" dirty="0" smtClean="0">
                <a:solidFill>
                  <a:schemeClr val="tx1"/>
                </a:solidFill>
              </a:rPr>
              <a:t> para Pymes en Jazztel (empresa española de telecomunicaciones).</a:t>
            </a:r>
          </a:p>
          <a:p>
            <a:endParaRPr lang="es-AR" dirty="0" smtClean="0">
              <a:solidFill>
                <a:schemeClr val="tx1"/>
              </a:solidFill>
            </a:endParaRPr>
          </a:p>
          <a:p>
            <a:r>
              <a:rPr lang="es-AR" b="1" dirty="0" smtClean="0">
                <a:solidFill>
                  <a:schemeClr val="tx1"/>
                </a:solidFill>
              </a:rPr>
              <a:t>Pablo </a:t>
            </a:r>
            <a:r>
              <a:rPr lang="es-AR" b="1" dirty="0" err="1" smtClean="0">
                <a:solidFill>
                  <a:schemeClr val="tx1"/>
                </a:solidFill>
              </a:rPr>
              <a:t>Tissera</a:t>
            </a:r>
            <a:r>
              <a:rPr lang="es-AR" dirty="0" smtClean="0">
                <a:solidFill>
                  <a:schemeClr val="tx1"/>
                </a:solidFill>
              </a:rPr>
              <a:t>: Desarrollador java </a:t>
            </a:r>
            <a:r>
              <a:rPr lang="es-AR" dirty="0" err="1" smtClean="0">
                <a:solidFill>
                  <a:schemeClr val="tx1"/>
                </a:solidFill>
              </a:rPr>
              <a:t>senior</a:t>
            </a:r>
            <a:r>
              <a:rPr lang="es-AR" dirty="0" smtClean="0">
                <a:solidFill>
                  <a:schemeClr val="tx1"/>
                </a:solidFill>
              </a:rPr>
              <a:t> con mas de 7 años de experiencia en distintas empresas: H+A, </a:t>
            </a:r>
            <a:r>
              <a:rPr lang="es-AR" dirty="0" err="1" smtClean="0">
                <a:solidFill>
                  <a:schemeClr val="tx1"/>
                </a:solidFill>
              </a:rPr>
              <a:t>Accenture</a:t>
            </a:r>
            <a:r>
              <a:rPr lang="es-AR" dirty="0" smtClean="0">
                <a:solidFill>
                  <a:schemeClr val="tx1"/>
                </a:solidFill>
              </a:rPr>
              <a:t>, Coca-Cola, EDS y </a:t>
            </a:r>
            <a:r>
              <a:rPr lang="es-AR" dirty="0" err="1" smtClean="0">
                <a:solidFill>
                  <a:schemeClr val="tx1"/>
                </a:solidFill>
              </a:rPr>
              <a:t>Hewllet</a:t>
            </a:r>
            <a:r>
              <a:rPr lang="es-AR" dirty="0" smtClean="0">
                <a:solidFill>
                  <a:schemeClr val="tx1"/>
                </a:solidFill>
              </a:rPr>
              <a:t> Packard</a:t>
            </a:r>
          </a:p>
          <a:p>
            <a:endParaRPr lang="es-AR" dirty="0" smtClean="0">
              <a:solidFill>
                <a:schemeClr val="tx1"/>
              </a:solidFill>
            </a:endParaRPr>
          </a:p>
          <a:p>
            <a:r>
              <a:rPr lang="es-AR" b="1" dirty="0">
                <a:solidFill>
                  <a:schemeClr val="tx1"/>
                </a:solidFill>
              </a:rPr>
              <a:t>Sergio Brizuela</a:t>
            </a:r>
          </a:p>
          <a:p>
            <a:endParaRPr lang="en-US" dirty="0"/>
          </a:p>
        </p:txBody>
      </p:sp>
      <p:sp>
        <p:nvSpPr>
          <p:cNvPr id="4" name="3 CuadroTexto"/>
          <p:cNvSpPr txBox="1"/>
          <p:nvPr/>
        </p:nvSpPr>
        <p:spPr>
          <a:xfrm>
            <a:off x="1214414" y="1571612"/>
            <a:ext cx="69294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2000" b="1" dirty="0" smtClean="0"/>
              <a:t>Gestión de instalación y mantenimiento de antenas de telecomunicaciones: </a:t>
            </a:r>
            <a:r>
              <a:rPr lang="es-AR" sz="2400" b="1" dirty="0" smtClean="0"/>
              <a:t>COMING SA</a:t>
            </a:r>
            <a:endParaRPr lang="es-AR" sz="2400" b="1" dirty="0"/>
          </a:p>
        </p:txBody>
      </p:sp>
      <p:pic>
        <p:nvPicPr>
          <p:cNvPr id="5" name="Picture 4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43288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976" y="285728"/>
            <a:ext cx="7024744" cy="1428760"/>
          </a:xfrm>
        </p:spPr>
        <p:txBody>
          <a:bodyPr/>
          <a:lstStyle/>
          <a:p>
            <a:pPr algn="ctr"/>
            <a:r>
              <a:rPr lang="es-AR" sz="4400" dirty="0" smtClean="0"/>
              <a:t>Introducción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AR" dirty="0" smtClean="0"/>
              <a:t>Presentación</a:t>
            </a:r>
            <a:r>
              <a:rPr lang="en-US" dirty="0" smtClean="0"/>
              <a:t> </a:t>
            </a:r>
            <a:r>
              <a:rPr lang="en-US" dirty="0"/>
              <a:t>de la </a:t>
            </a:r>
            <a:r>
              <a:rPr lang="es-AR" dirty="0" smtClean="0"/>
              <a:t>empresa</a:t>
            </a:r>
          </a:p>
          <a:p>
            <a:pPr marL="114300" indent="0">
              <a:buNone/>
            </a:pPr>
            <a:endParaRPr lang="es-AR" dirty="0" smtClean="0"/>
          </a:p>
          <a:p>
            <a:r>
              <a:rPr lang="es-AR" dirty="0" smtClean="0"/>
              <a:t>Diagnostico</a:t>
            </a:r>
          </a:p>
          <a:p>
            <a:pPr marL="114300" indent="0">
              <a:buNone/>
            </a:pPr>
            <a:endParaRPr lang="es-AR" dirty="0" smtClean="0"/>
          </a:p>
          <a:p>
            <a:r>
              <a:rPr lang="es-ES" dirty="0" smtClean="0"/>
              <a:t>Propuesta</a:t>
            </a:r>
          </a:p>
          <a:p>
            <a:endParaRPr lang="es-ES" dirty="0"/>
          </a:p>
          <a:p>
            <a:r>
              <a:rPr lang="es-ES" dirty="0" smtClean="0"/>
              <a:t>Metodología</a:t>
            </a:r>
          </a:p>
          <a:p>
            <a:endParaRPr lang="es-ES" dirty="0" smtClean="0"/>
          </a:p>
          <a:p>
            <a:r>
              <a:rPr lang="es-ES" dirty="0" smtClean="0"/>
              <a:t>Estudio de </a:t>
            </a:r>
            <a:r>
              <a:rPr lang="es-AR" dirty="0" smtClean="0"/>
              <a:t>Factibilidad</a:t>
            </a:r>
          </a:p>
          <a:p>
            <a:pPr marL="114300" indent="0">
              <a:buNone/>
            </a:pPr>
            <a:endParaRPr lang="es-AR" dirty="0" smtClean="0"/>
          </a:p>
          <a:p>
            <a:r>
              <a:rPr lang="es-ES" dirty="0" smtClean="0"/>
              <a:t>Conclusiones</a:t>
            </a:r>
            <a:endParaRPr lang="en-US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755348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9592" y="2348880"/>
            <a:ext cx="7408333" cy="3450696"/>
          </a:xfrm>
        </p:spPr>
        <p:txBody>
          <a:bodyPr>
            <a:normAutofit/>
          </a:bodyPr>
          <a:lstStyle/>
          <a:p>
            <a:r>
              <a:rPr lang="es-ES" dirty="0" smtClean="0"/>
              <a:t>Introducción</a:t>
            </a:r>
          </a:p>
          <a:p>
            <a:endParaRPr lang="es-ES" dirty="0"/>
          </a:p>
          <a:p>
            <a:r>
              <a:rPr lang="es-ES" dirty="0" smtClean="0"/>
              <a:t>Organigrama</a:t>
            </a:r>
          </a:p>
          <a:p>
            <a:pPr marL="114300" indent="0">
              <a:buNone/>
            </a:pPr>
            <a:endParaRPr lang="es-ES" dirty="0"/>
          </a:p>
          <a:p>
            <a:r>
              <a:rPr lang="es-ES" dirty="0" smtClean="0"/>
              <a:t>Equipamiento disponible</a:t>
            </a:r>
          </a:p>
          <a:p>
            <a:pPr marL="114300" indent="0">
              <a:buNone/>
            </a:pPr>
            <a:endParaRPr lang="es-ES" dirty="0"/>
          </a:p>
          <a:p>
            <a:r>
              <a:rPr lang="es-ES" dirty="0" smtClean="0"/>
              <a:t>Procesos </a:t>
            </a:r>
            <a:r>
              <a:rPr lang="es-ES" dirty="0"/>
              <a:t>de </a:t>
            </a:r>
            <a:r>
              <a:rPr lang="es-ES" dirty="0" smtClean="0"/>
              <a:t>negocio</a:t>
            </a:r>
            <a:endParaRPr lang="en-US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755576" y="836712"/>
            <a:ext cx="7632848" cy="60113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AR" smtClean="0"/>
              <a:t>Presentación</a:t>
            </a:r>
            <a:r>
              <a:rPr lang="en-US" smtClean="0"/>
              <a:t> de la </a:t>
            </a:r>
            <a:r>
              <a:rPr lang="es-AR" smtClean="0"/>
              <a:t>empresa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88000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043492" y="1700808"/>
            <a:ext cx="6777317" cy="41318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None/>
            </a:pPr>
            <a:r>
              <a:rPr lang="es-ES" sz="3200" dirty="0" smtClean="0"/>
              <a:t>Introducción 1/2:</a:t>
            </a:r>
          </a:p>
          <a:p>
            <a:pPr marL="114300" indent="0" algn="ctr">
              <a:buNone/>
            </a:pPr>
            <a:endParaRPr lang="es-ES" sz="3200" dirty="0" smtClean="0"/>
          </a:p>
          <a:p>
            <a:r>
              <a:rPr lang="es-AR" sz="1800" dirty="0" smtClean="0"/>
              <a:t>Es una empresa de soluciones en ingeniería y telecomunicaciones</a:t>
            </a:r>
            <a:r>
              <a:rPr lang="es-AR" sz="1800" dirty="0" smtClean="0"/>
              <a:t>.</a:t>
            </a:r>
          </a:p>
          <a:p>
            <a:endParaRPr lang="es-ES" sz="1800" dirty="0" smtClean="0"/>
          </a:p>
          <a:p>
            <a:r>
              <a:rPr lang="es-AR" sz="1800" dirty="0" smtClean="0"/>
              <a:t>especializado en telecomunicaciones para celulares</a:t>
            </a:r>
            <a:r>
              <a:rPr lang="es-AR" sz="1800" dirty="0" smtClean="0"/>
              <a:t>.</a:t>
            </a:r>
          </a:p>
          <a:p>
            <a:endParaRPr lang="es-ES" sz="1800" dirty="0" smtClean="0"/>
          </a:p>
          <a:p>
            <a:r>
              <a:rPr lang="es-AR" sz="1800" dirty="0" err="1" smtClean="0"/>
              <a:t>Coming</a:t>
            </a:r>
            <a:r>
              <a:rPr lang="es-AR" sz="1800" dirty="0" smtClean="0"/>
              <a:t> S.A. surgió en 1987</a:t>
            </a:r>
            <a:r>
              <a:rPr lang="es-AR" sz="1800" dirty="0" smtClean="0"/>
              <a:t>.</a:t>
            </a:r>
          </a:p>
          <a:p>
            <a:endParaRPr lang="es-ES" sz="1800" dirty="0" smtClean="0"/>
          </a:p>
          <a:p>
            <a:r>
              <a:rPr lang="es-AR" sz="1800" dirty="0" smtClean="0"/>
              <a:t>en 1995 ya incursionaron en telefonía.</a:t>
            </a:r>
            <a:endParaRPr lang="en-US" dirty="0"/>
          </a:p>
        </p:txBody>
      </p:sp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755576" y="836712"/>
            <a:ext cx="7632848" cy="60113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AR" smtClean="0"/>
              <a:t>Presentación</a:t>
            </a:r>
            <a:r>
              <a:rPr lang="en-US" smtClean="0"/>
              <a:t> de la </a:t>
            </a:r>
            <a:r>
              <a:rPr lang="es-AR" smtClean="0"/>
              <a:t>empresa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146657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083688" y="1772816"/>
            <a:ext cx="6777317" cy="11053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None/>
            </a:pPr>
            <a:r>
              <a:rPr lang="es-ES" sz="3200" dirty="0" smtClean="0"/>
              <a:t>Introducción 2/2:</a:t>
            </a:r>
          </a:p>
          <a:p>
            <a:pPr marL="114300" indent="0" algn="ctr">
              <a:buNone/>
            </a:pPr>
            <a:endParaRPr lang="es-ES" sz="3200" dirty="0" smtClean="0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47664" y="2780928"/>
            <a:ext cx="5849366" cy="27739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755576" y="836712"/>
            <a:ext cx="7632848" cy="60113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AR" smtClean="0"/>
              <a:t>Presentación</a:t>
            </a:r>
            <a:r>
              <a:rPr lang="en-US" smtClean="0"/>
              <a:t> de la </a:t>
            </a:r>
            <a:r>
              <a:rPr lang="es-AR" smtClean="0"/>
              <a:t>empresa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0650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6" y="836712"/>
            <a:ext cx="7632848" cy="601136"/>
          </a:xfrm>
        </p:spPr>
        <p:txBody>
          <a:bodyPr>
            <a:normAutofit fontScale="90000"/>
          </a:bodyPr>
          <a:lstStyle/>
          <a:p>
            <a:pPr algn="ctr"/>
            <a:r>
              <a:rPr lang="es-AR" dirty="0"/>
              <a:t>Presentación</a:t>
            </a:r>
            <a:r>
              <a:rPr lang="en-US" dirty="0"/>
              <a:t> de la </a:t>
            </a:r>
            <a:r>
              <a:rPr lang="es-AR" dirty="0"/>
              <a:t>empresa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1538" y="1500174"/>
            <a:ext cx="6777317" cy="3508977"/>
          </a:xfrm>
        </p:spPr>
        <p:txBody>
          <a:bodyPr/>
          <a:lstStyle/>
          <a:p>
            <a:pPr marL="114300" indent="0" algn="ctr">
              <a:buNone/>
            </a:pPr>
            <a:r>
              <a:rPr lang="es-ES" sz="2800" dirty="0" smtClean="0"/>
              <a:t>Organigrama</a:t>
            </a:r>
            <a:endParaRPr lang="en-US" dirty="0"/>
          </a:p>
        </p:txBody>
      </p:sp>
      <p:graphicFrame>
        <p:nvGraphicFramePr>
          <p:cNvPr id="5" name="Diagrama 1"/>
          <p:cNvGraphicFramePr/>
          <p:nvPr>
            <p:extLst>
              <p:ext uri="{D42A27DB-BD31-4B8C-83A1-F6EECF244321}">
                <p14:modId xmlns:p14="http://schemas.microsoft.com/office/powerpoint/2010/main" val="899372415"/>
              </p:ext>
            </p:extLst>
          </p:nvPr>
        </p:nvGraphicFramePr>
        <p:xfrm>
          <a:off x="1357290" y="2071678"/>
          <a:ext cx="6286544" cy="40719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870898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3341" y="1484784"/>
            <a:ext cx="6777317" cy="673300"/>
          </a:xfrm>
        </p:spPr>
        <p:txBody>
          <a:bodyPr/>
          <a:lstStyle/>
          <a:p>
            <a:pPr marL="114300" indent="0" algn="ctr">
              <a:buNone/>
            </a:pPr>
            <a:r>
              <a:rPr lang="es-ES" sz="3200" dirty="0"/>
              <a:t>Equipamiento </a:t>
            </a:r>
            <a:r>
              <a:rPr lang="es-ES" sz="3200" dirty="0" smtClean="0"/>
              <a:t>disponible</a:t>
            </a:r>
          </a:p>
          <a:p>
            <a:pPr marL="114300" indent="0" algn="ctr">
              <a:buNone/>
            </a:pPr>
            <a:endParaRPr lang="es-ES" sz="3200" dirty="0"/>
          </a:p>
          <a:p>
            <a:pPr marL="457200" indent="-342900" algn="ctr">
              <a:buFont typeface="Courier New" pitchFamily="49" charset="0"/>
              <a:buChar char="o"/>
            </a:pPr>
            <a:endParaRPr lang="en-US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755576" y="836712"/>
            <a:ext cx="7632848" cy="60113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AR" dirty="0" smtClean="0"/>
              <a:t>Presentación</a:t>
            </a:r>
            <a:r>
              <a:rPr lang="en-US" dirty="0" smtClean="0"/>
              <a:t> de la </a:t>
            </a:r>
            <a:r>
              <a:rPr lang="es-AR" dirty="0" smtClean="0"/>
              <a:t>empresa</a:t>
            </a: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AR" dirty="0" smtClean="0"/>
          </a:p>
          <a:p>
            <a:r>
              <a:rPr lang="es-AR" dirty="0" smtClean="0"/>
              <a:t>6 Desktop, 4 Notebook y 1 Server</a:t>
            </a:r>
          </a:p>
          <a:p>
            <a:pPr marL="68580" indent="0">
              <a:buFont typeface="Wingdings 2" pitchFamily="18" charset="2"/>
              <a:buNone/>
            </a:pPr>
            <a:endParaRPr lang="es-AR" dirty="0" smtClean="0"/>
          </a:p>
          <a:p>
            <a:r>
              <a:rPr lang="es-AR" dirty="0" smtClean="0"/>
              <a:t>2 Impresoras HP Laser</a:t>
            </a:r>
          </a:p>
          <a:p>
            <a:pPr marL="68580" indent="0">
              <a:buFont typeface="Wingdings 2" pitchFamily="18" charset="2"/>
              <a:buNone/>
            </a:pPr>
            <a:endParaRPr lang="es-AR" dirty="0" smtClean="0"/>
          </a:p>
          <a:p>
            <a:r>
              <a:rPr lang="es-AR" dirty="0"/>
              <a:t>Servicio de </a:t>
            </a:r>
            <a:r>
              <a:rPr lang="es-AR" dirty="0" smtClean="0"/>
              <a:t>internet</a:t>
            </a:r>
          </a:p>
          <a:p>
            <a:pPr marL="68580" indent="0">
              <a:buFont typeface="Wingdings 2" pitchFamily="18" charset="2"/>
              <a:buNone/>
            </a:pPr>
            <a:endParaRPr lang="es-AR" dirty="0" smtClean="0"/>
          </a:p>
          <a:p>
            <a:r>
              <a:rPr lang="es-AR" dirty="0" smtClean="0"/>
              <a:t>1 </a:t>
            </a:r>
            <a:r>
              <a:rPr lang="es-AR" dirty="0" err="1" smtClean="0"/>
              <a:t>Switch</a:t>
            </a:r>
            <a:r>
              <a:rPr lang="es-AR" dirty="0" smtClean="0"/>
              <a:t> y 1 </a:t>
            </a:r>
            <a:r>
              <a:rPr lang="es-AR" dirty="0" err="1" smtClean="0"/>
              <a:t>Router</a:t>
            </a:r>
            <a:endParaRPr lang="es-AR" dirty="0" smtClean="0"/>
          </a:p>
          <a:p>
            <a:pPr marL="68580" indent="0">
              <a:buFont typeface="Wingdings 2" pitchFamily="18" charset="2"/>
              <a:buNone/>
            </a:pPr>
            <a:endParaRPr lang="es-AR" dirty="0" smtClean="0"/>
          </a:p>
          <a:p>
            <a:r>
              <a:rPr lang="es-AR" dirty="0" smtClean="0"/>
              <a:t>Cableado de red con cable UTP cat. 5e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70898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755576" y="836712"/>
            <a:ext cx="7632848" cy="60113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AR" dirty="0" smtClean="0"/>
              <a:t>Presentación</a:t>
            </a:r>
            <a:r>
              <a:rPr lang="en-US" dirty="0" smtClean="0"/>
              <a:t> de la </a:t>
            </a:r>
            <a:r>
              <a:rPr lang="es-AR" dirty="0" smtClean="0"/>
              <a:t>empresa</a:t>
            </a: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183341" y="1484784"/>
            <a:ext cx="6777317" cy="673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None/>
            </a:pPr>
            <a:r>
              <a:rPr lang="es-ES" sz="3200" dirty="0"/>
              <a:t>Procesos de negocio</a:t>
            </a:r>
            <a:endParaRPr lang="es-ES" sz="3200" dirty="0" smtClean="0"/>
          </a:p>
          <a:p>
            <a:pPr marL="114300" indent="0" algn="ctr">
              <a:buFont typeface="Wingdings 2" pitchFamily="18" charset="2"/>
              <a:buNone/>
            </a:pPr>
            <a:endParaRPr lang="es-ES" sz="3200" dirty="0" smtClean="0"/>
          </a:p>
          <a:p>
            <a:pPr marL="457200" indent="-342900" algn="ctr">
              <a:buFont typeface="Courier New" pitchFamily="49" charset="0"/>
              <a:buChar char="o"/>
            </a:pPr>
            <a:endParaRPr lang="en-US" dirty="0"/>
          </a:p>
        </p:txBody>
      </p:sp>
      <p:graphicFrame>
        <p:nvGraphicFramePr>
          <p:cNvPr id="9" name="4 Diagrama"/>
          <p:cNvGraphicFramePr/>
          <p:nvPr>
            <p:extLst>
              <p:ext uri="{D42A27DB-BD31-4B8C-83A1-F6EECF244321}">
                <p14:modId xmlns:p14="http://schemas.microsoft.com/office/powerpoint/2010/main" val="1398164617"/>
              </p:ext>
            </p:extLst>
          </p:nvPr>
        </p:nvGraphicFramePr>
        <p:xfrm>
          <a:off x="575556" y="2564904"/>
          <a:ext cx="7992888" cy="29838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21870898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Custom 11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A9EA25"/>
      </a:accent3>
      <a:accent4>
        <a:srgbClr val="909465"/>
      </a:accent4>
      <a:accent5>
        <a:srgbClr val="956B43"/>
      </a:accent5>
      <a:accent6>
        <a:srgbClr val="92D050"/>
      </a:accent6>
      <a:hlink>
        <a:srgbClr val="E68200"/>
      </a:hlink>
      <a:folHlink>
        <a:srgbClr val="FFA94A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264</TotalTime>
  <Words>415</Words>
  <Application>Microsoft Office PowerPoint</Application>
  <PresentationFormat>On-screen Show (4:3)</PresentationFormat>
  <Paragraphs>127</Paragraphs>
  <Slides>18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Austin</vt:lpstr>
      <vt:lpstr>Gestión de instalación y mantenimiento de antenas de telecomunicaciones.</vt:lpstr>
      <vt:lpstr>Grupo Nro. 3</vt:lpstr>
      <vt:lpstr>Introducción</vt:lpstr>
      <vt:lpstr>PowerPoint Presentation</vt:lpstr>
      <vt:lpstr>PowerPoint Presentation</vt:lpstr>
      <vt:lpstr>PowerPoint Presentation</vt:lpstr>
      <vt:lpstr>Presentación de la empresa</vt:lpstr>
      <vt:lpstr>PowerPoint Presentation</vt:lpstr>
      <vt:lpstr>PowerPoint Presentation</vt:lpstr>
      <vt:lpstr>Diagnostico</vt:lpstr>
      <vt:lpstr>Propuesta</vt:lpstr>
      <vt:lpstr>Metodología</vt:lpstr>
      <vt:lpstr>Metodología</vt:lpstr>
      <vt:lpstr>Metodología</vt:lpstr>
      <vt:lpstr>Metodología</vt:lpstr>
      <vt:lpstr>Estudio de factibilidad</vt:lpstr>
      <vt:lpstr>Conclusiones</vt:lpstr>
      <vt:lpstr>Preguntas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Pablo Tissera</dc:creator>
  <cp:lastModifiedBy>Pablo Tissera</cp:lastModifiedBy>
  <cp:revision>28</cp:revision>
  <dcterms:created xsi:type="dcterms:W3CDTF">2012-05-12T19:04:43Z</dcterms:created>
  <dcterms:modified xsi:type="dcterms:W3CDTF">2012-05-15T02:55:51Z</dcterms:modified>
</cp:coreProperties>
</file>