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283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281" r:id="rId19"/>
    <p:sldId id="282" r:id="rId20"/>
    <p:sldId id="284" r:id="rId21"/>
    <p:sldId id="285" r:id="rId22"/>
    <p:sldId id="296" r:id="rId23"/>
    <p:sldId id="288" r:id="rId24"/>
    <p:sldId id="289" r:id="rId25"/>
    <p:sldId id="290" r:id="rId26"/>
    <p:sldId id="297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</a:t>
          </a:r>
          <a:r>
            <a:rPr lang="es-AR" dirty="0" smtClean="0"/>
            <a:t>de los CU </a:t>
          </a:r>
          <a:r>
            <a:rPr lang="es-AR" dirty="0" smtClean="0"/>
            <a:t>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</a:t>
          </a:r>
          <a:r>
            <a:rPr lang="es-ES" dirty="0" smtClean="0"/>
            <a:t>de usuario y de </a:t>
          </a:r>
          <a:r>
            <a:rPr lang="es-ES" dirty="0" smtClean="0"/>
            <a:t>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14/12/2012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00024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3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1857364"/>
            <a:ext cx="664373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5" y="2270431"/>
            <a:ext cx="7500990" cy="42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</a:t>
            </a:r>
            <a:r>
              <a:rPr lang="es-AR" dirty="0">
                <a:solidFill>
                  <a:schemeClr val="tx1"/>
                </a:solidFill>
              </a:rPr>
              <a:t>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</a:t>
            </a:r>
            <a:r>
              <a:rPr lang="es-AR" dirty="0" smtClean="0">
                <a:solidFill>
                  <a:schemeClr val="tx1"/>
                </a:solidFill>
              </a:rPr>
              <a:t>Jazztel.</a:t>
            </a:r>
            <a:endParaRPr lang="es-AR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428736"/>
            <a:ext cx="8143932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143116"/>
            <a:ext cx="7704856" cy="39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</a:t>
            </a:r>
            <a:r>
              <a:rPr lang="es-AR" dirty="0" smtClean="0"/>
              <a:t>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2571768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Objetivo:</a:t>
            </a:r>
          </a:p>
          <a:p>
            <a:endParaRPr lang="es-AR" b="1" dirty="0" smtClean="0"/>
          </a:p>
          <a:p>
            <a:r>
              <a:rPr lang="es-AR" b="1" dirty="0" smtClean="0"/>
              <a:t>Alcances: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</a:t>
            </a:r>
            <a:r>
              <a:rPr lang="es-ES" dirty="0" smtClean="0"/>
              <a:t>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Demostración del Sistemas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782960"/>
          </a:xfrm>
        </p:spPr>
        <p:txBody>
          <a:bodyPr/>
          <a:lstStyle/>
          <a:p>
            <a:r>
              <a:rPr lang="es-AR" dirty="0" smtClean="0"/>
              <a:t>Circuitos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68052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contiene.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Tarea.</a:t>
            </a:r>
          </a:p>
          <a:p>
            <a:r>
              <a:rPr lang="es-AR" dirty="0" smtClean="0">
                <a:sym typeface="Wingdings" pitchFamily="2" charset="2"/>
              </a:rPr>
              <a:t>Cerrar Proyecto.</a:t>
            </a:r>
          </a:p>
          <a:p>
            <a:r>
              <a:rPr lang="es-AR" dirty="0" smtClean="0">
                <a:sym typeface="Wingdings" pitchFamily="2" charset="2"/>
              </a:rPr>
              <a:t>Mostrar Notificaciones.</a:t>
            </a:r>
          </a:p>
          <a:p>
            <a:r>
              <a:rPr lang="es-AR" dirty="0" smtClean="0">
                <a:sym typeface="Wingdings" pitchFamily="2" charset="2"/>
              </a:rPr>
              <a:t>Mostrar Informes.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82901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Beneficios de la Implementación de la Empresa.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 de Software y Hardware.</a:t>
            </a:r>
          </a:p>
          <a:p>
            <a:r>
              <a:rPr lang="es-AR" dirty="0" smtClean="0"/>
              <a:t>Estimación de Costos y Tiempos de Implementación.</a:t>
            </a:r>
          </a:p>
          <a:p>
            <a:r>
              <a:rPr lang="es-AR" dirty="0" smtClean="0"/>
              <a:t>Conclusiones del grupo.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  <a:b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s-E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AR" sz="1800" dirty="0" smtClean="0"/>
              <a:t>Es una </a:t>
            </a:r>
            <a:r>
              <a:rPr lang="es-AR" sz="1800" dirty="0" smtClean="0"/>
              <a:t>empresa dedicada a soluciones </a:t>
            </a:r>
            <a:r>
              <a:rPr lang="es-AR" sz="1800" dirty="0" smtClean="0"/>
              <a:t>en ingeniería y telecomunicaciones.</a:t>
            </a:r>
          </a:p>
          <a:p>
            <a:endParaRPr lang="es-AR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</a:t>
            </a:r>
            <a:r>
              <a:rPr lang="es-AR" dirty="0" smtClean="0"/>
              <a:t>status de tareas </a:t>
            </a:r>
            <a:r>
              <a:rPr lang="es-AR" dirty="0" smtClean="0"/>
              <a:t>desde </a:t>
            </a:r>
            <a:r>
              <a:rPr lang="es-AR" dirty="0" smtClean="0"/>
              <a:t>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 smtClean="0"/>
              <a:t>Se </a:t>
            </a:r>
            <a:r>
              <a:rPr lang="es-ES" dirty="0"/>
              <a:t>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 smtClean="0"/>
              <a:t>Se </a:t>
            </a:r>
            <a:r>
              <a:rPr lang="es-ES" dirty="0"/>
              <a:t>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1428736"/>
            <a:ext cx="8143932" cy="5000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</a:t>
            </a:r>
            <a:r>
              <a:rPr lang="es-AR" b="1" dirty="0" smtClean="0"/>
              <a:t>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documentos con fecha </a:t>
            </a:r>
            <a:r>
              <a:rPr lang="es-AR" dirty="0" smtClean="0"/>
              <a:t>de vencimientos.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  <a:endParaRPr lang="es-ES" dirty="0" smtClean="0"/>
          </a:p>
          <a:p>
            <a:pPr lvl="1"/>
            <a:r>
              <a:rPr lang="es-AR" dirty="0" smtClean="0"/>
              <a:t>Registrar </a:t>
            </a:r>
            <a:r>
              <a:rPr lang="es-AR" dirty="0" smtClean="0"/>
              <a:t>pago de viáticos </a:t>
            </a:r>
            <a:endParaRPr lang="es-AR" dirty="0" smtClean="0"/>
          </a:p>
          <a:p>
            <a:pPr lvl="1"/>
            <a:r>
              <a:rPr lang="es-AR" dirty="0" smtClean="0"/>
              <a:t>Registrar </a:t>
            </a:r>
            <a:r>
              <a:rPr lang="es-AR" dirty="0" smtClean="0"/>
              <a:t>montos pagados a cuadrillas.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</a:t>
            </a:r>
            <a:r>
              <a:rPr lang="es-AR" dirty="0" smtClean="0"/>
              <a:t>clientes, sitios, </a:t>
            </a:r>
            <a:r>
              <a:rPr lang="es-AR" dirty="0" smtClean="0"/>
              <a:t>cuadrillas.</a:t>
            </a:r>
            <a:endParaRPr lang="es-AR" dirty="0" smtClean="0"/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  <a:p>
            <a:r>
              <a:rPr lang="es-AR" b="1" dirty="0" smtClean="0"/>
              <a:t>Requerimientos no Funcionales</a:t>
            </a:r>
            <a:r>
              <a:rPr lang="es-AR" b="1" dirty="0" smtClean="0"/>
              <a:t>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</a:t>
            </a:r>
            <a:r>
              <a:rPr lang="es-AR" dirty="0" smtClean="0"/>
              <a:t>sistema deberá contar con un tratamiento de usuarios con contraseña para mayor seguridad del sistema.</a:t>
            </a:r>
            <a:endParaRPr lang="es-ES" dirty="0" smtClean="0"/>
          </a:p>
          <a:p>
            <a:pPr lvl="1"/>
            <a:r>
              <a:rPr lang="es-AR" dirty="0" smtClean="0"/>
              <a:t>Sistema </a:t>
            </a:r>
            <a:r>
              <a:rPr lang="es-AR" dirty="0" smtClean="0"/>
              <a:t>en plataforma Web.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669</Words>
  <Application>Microsoft Office PowerPoint</Application>
  <PresentationFormat>Presentación en pantalla (4:3)</PresentationFormat>
  <Paragraphs>264</Paragraphs>
  <Slides>29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Austin</vt:lpstr>
      <vt:lpstr>PRESENTACION DEL PROYECTO</vt:lpstr>
      <vt:lpstr>Grupo Nro. 3</vt:lpstr>
      <vt:lpstr>Introducción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</vt:lpstr>
      <vt:lpstr>PRESENTACION TECNICA Y DEMO DEL SISTEMA</vt:lpstr>
      <vt:lpstr>Agenda</vt:lpstr>
      <vt:lpstr>Diapositiva 24</vt:lpstr>
      <vt:lpstr>Paquetes Identificados e Implementados</vt:lpstr>
      <vt:lpstr>Implementación</vt:lpstr>
      <vt:lpstr>Demostración del Sistemas</vt:lpstr>
      <vt:lpstr>Circuitos</vt:lpstr>
      <vt:lpstr>Beneficios de la Implementación de la Empresa.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34</cp:revision>
  <dcterms:created xsi:type="dcterms:W3CDTF">2012-12-13T00:13:38Z</dcterms:created>
  <dcterms:modified xsi:type="dcterms:W3CDTF">2012-12-14T18:05:05Z</dcterms:modified>
</cp:coreProperties>
</file>