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Alta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Media y Baja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Manual de usuario y de procedimiento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16/12/2012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143932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sistema</a:t>
            </a:r>
            <a:endParaRPr lang="es-ES" dirty="0" smtClean="0"/>
          </a:p>
          <a:p>
            <a:pPr lvl="1"/>
            <a:r>
              <a:rPr lang="es-AR" dirty="0" smtClean="0"/>
              <a:t>Sistema en plataforma Web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Smartphones.</a:t>
            </a:r>
            <a:r>
              <a:rPr lang="es-AR" b="1" dirty="0" smtClean="0"/>
              <a:t> 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1214422"/>
            <a:ext cx="818781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4" y="1571612"/>
            <a:ext cx="8093392" cy="4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72" y="1814508"/>
            <a:ext cx="5993634" cy="47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4288" y="1761096"/>
            <a:ext cx="7558240" cy="468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57" y="1776751"/>
            <a:ext cx="6250698" cy="47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700808"/>
            <a:ext cx="4254769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41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0849" y="2143116"/>
            <a:ext cx="567693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1857364"/>
            <a:ext cx="6715172" cy="45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 err="1" smtClean="0"/>
              <a:t>Herramientas</a:t>
            </a:r>
            <a:r>
              <a:rPr lang="en-US" b="1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r>
              <a:rPr lang="es-ES" dirty="0" smtClean="0"/>
              <a:t>.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Office.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r>
              <a:rPr lang="es-ES" dirty="0" smtClean="0"/>
              <a:t>.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</a:t>
            </a:r>
            <a:r>
              <a:rPr lang="es-AR" dirty="0" smtClean="0"/>
              <a:t>Desventajas:</a:t>
            </a:r>
          </a:p>
          <a:p>
            <a:pPr marL="411480" lvl="1" indent="0"/>
            <a:r>
              <a:rPr lang="es-AR" dirty="0" smtClean="0"/>
              <a:t> Dificultad de aprendizaje del software gratuito </a:t>
            </a:r>
            <a:r>
              <a:rPr lang="es-AR" dirty="0" err="1" smtClean="0"/>
              <a:t>StarUML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Cambios en la asignación de </a:t>
            </a:r>
            <a:r>
              <a:rPr lang="es-AR" dirty="0" smtClean="0"/>
              <a:t>tareas</a:t>
            </a:r>
          </a:p>
          <a:p>
            <a:pPr marL="411480" lvl="1" indent="0"/>
            <a:endParaRPr lang="es-AR" dirty="0" smtClean="0"/>
          </a:p>
          <a:p>
            <a:pPr marL="114300" indent="0"/>
            <a:r>
              <a:rPr lang="es-AR" dirty="0"/>
              <a:t>Ventajas:</a:t>
            </a:r>
          </a:p>
          <a:p>
            <a:pPr marL="411480" lvl="1" indent="0"/>
            <a:r>
              <a:rPr lang="es-AR" dirty="0"/>
              <a:t> Realización de revisiones por par</a:t>
            </a:r>
          </a:p>
          <a:p>
            <a:pPr marL="411480" lvl="1" indent="0"/>
            <a:r>
              <a:rPr lang="es-AR" dirty="0"/>
              <a:t> Modelado por iteraciones</a:t>
            </a:r>
          </a:p>
          <a:p>
            <a:pPr marL="411480" lvl="1" indent="0"/>
            <a:r>
              <a:rPr lang="es-AR" dirty="0"/>
              <a:t> Reuniones frecuentes</a:t>
            </a:r>
          </a:p>
          <a:p>
            <a:pPr marL="411480" lvl="1" indent="0"/>
            <a:r>
              <a:rPr lang="es-AR" dirty="0"/>
              <a:t> Planificación guiada por casos de uso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70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Identificados e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 de Software 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/>
            <a:r>
              <a:rPr lang="es-ES" dirty="0" smtClean="0"/>
              <a:t>Requerimientos de Hardware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principal del 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7" y="1640046"/>
            <a:ext cx="7572428" cy="506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4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>)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</a:t>
            </a:r>
            <a:r>
              <a:rPr lang="es-ES" dirty="0" err="1"/>
              <a:t>Groovy</a:t>
            </a:r>
            <a:r>
              <a:rPr lang="es-ES" dirty="0"/>
              <a:t> &amp; </a:t>
            </a:r>
            <a:r>
              <a:rPr lang="es-ES" dirty="0" err="1"/>
              <a:t>Grails</a:t>
            </a: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</a:t>
            </a:r>
            <a:r>
              <a:rPr lang="es-ES" dirty="0" smtClean="0"/>
              <a:t>con generador de informes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 asociadas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desde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</a:t>
            </a:r>
          </a:p>
          <a:p>
            <a:r>
              <a:rPr lang="es-AR" dirty="0" smtClean="0">
                <a:sym typeface="Wingdings" pitchFamily="2" charset="2"/>
              </a:rPr>
              <a:t>Notificaciones</a:t>
            </a: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</a:t>
            </a:r>
            <a:r>
              <a:rPr lang="es-AR" dirty="0" err="1" smtClean="0"/>
              <a:t>notebooks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110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$69 mensuales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357430"/>
            <a:ext cx="8286808" cy="428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Smartphone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ES" dirty="0" smtClean="0"/>
              <a:t>Notificar </a:t>
            </a:r>
            <a:r>
              <a:rPr lang="es-ES" dirty="0" smtClean="0"/>
              <a:t>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</a:t>
            </a:r>
            <a:r>
              <a:rPr lang="es-AR" dirty="0"/>
              <a:t> </a:t>
            </a:r>
            <a:r>
              <a:rPr lang="es-AR" dirty="0" smtClean="0"/>
              <a:t>pagos </a:t>
            </a:r>
            <a:r>
              <a:rPr lang="es-AR" dirty="0" smtClean="0"/>
              <a:t>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962</Words>
  <Application>Microsoft Office PowerPoint</Application>
  <PresentationFormat>Presentación en pantalla (4:3)</PresentationFormat>
  <Paragraphs>333</Paragraphs>
  <Slides>36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Presentación de PowerPoint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Presentación de PowerPoint</vt:lpstr>
      <vt:lpstr>Paquetes Identificados e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Charly</cp:lastModifiedBy>
  <cp:revision>73</cp:revision>
  <dcterms:created xsi:type="dcterms:W3CDTF">2012-12-13T00:13:38Z</dcterms:created>
  <dcterms:modified xsi:type="dcterms:W3CDTF">2012-12-17T00:21:13Z</dcterms:modified>
</cp:coreProperties>
</file>