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3" r:id="rId29"/>
    <p:sldId id="304" r:id="rId30"/>
    <p:sldId id="299" r:id="rId31"/>
    <p:sldId id="300" r:id="rId32"/>
    <p:sldId id="301" r:id="rId33"/>
    <p:sldId id="305" r:id="rId34"/>
    <p:sldId id="306" r:id="rId35"/>
    <p:sldId id="269" r:id="rId36"/>
    <p:sldId id="307" r:id="rId37"/>
    <p:sldId id="270" r:id="rId38"/>
    <p:sldId id="27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6992" autoAdjust="0"/>
  </p:normalViewPr>
  <p:slideViewPr>
    <p:cSldViewPr>
      <p:cViewPr>
        <p:scale>
          <a:sx n="66" d="100"/>
          <a:sy n="66" d="100"/>
        </p:scale>
        <p:origin x="-636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7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55C9DC-69AE-4FFB-AA32-E2B41319C476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AB0DA-EA5D-44B2-8F40-30983A6D83A6}">
      <dgm:prSet phldrT="[Text]"/>
      <dgm:spPr/>
      <dgm:t>
        <a:bodyPr/>
        <a:lstStyle/>
        <a:p>
          <a:r>
            <a:rPr lang="es-AR" dirty="0" smtClean="0"/>
            <a:t>Iteraciones</a:t>
          </a:r>
          <a:endParaRPr lang="en-US" dirty="0"/>
        </a:p>
      </dgm:t>
    </dgm:pt>
    <dgm:pt modelId="{93AB8C44-21B7-499C-A7A9-0314683F8AE5}" type="parTrans" cxnId="{D76EC175-C0C2-46E3-AB17-CB409060C95B}">
      <dgm:prSet/>
      <dgm:spPr/>
      <dgm:t>
        <a:bodyPr/>
        <a:lstStyle/>
        <a:p>
          <a:endParaRPr lang="en-US"/>
        </a:p>
      </dgm:t>
    </dgm:pt>
    <dgm:pt modelId="{B045124A-CFBA-40D0-84DE-EC773E47C3F9}" type="sibTrans" cxnId="{D76EC175-C0C2-46E3-AB17-CB409060C95B}">
      <dgm:prSet/>
      <dgm:spPr/>
      <dgm:t>
        <a:bodyPr/>
        <a:lstStyle/>
        <a:p>
          <a:endParaRPr lang="en-US"/>
        </a:p>
      </dgm:t>
    </dgm:pt>
    <dgm:pt modelId="{EC984B6D-2E6B-4FC7-ABD3-3124E78B8DE9}">
      <dgm:prSet phldrT="[Text]"/>
      <dgm:spPr/>
      <dgm:t>
        <a:bodyPr/>
        <a:lstStyle/>
        <a:p>
          <a:r>
            <a:rPr lang="es-AR" dirty="0" smtClean="0"/>
            <a:t>Control de Usuarios</a:t>
          </a:r>
          <a:endParaRPr lang="en-US" dirty="0"/>
        </a:p>
      </dgm:t>
    </dgm:pt>
    <dgm:pt modelId="{522FBD66-D741-4B69-8B08-EB172C5E0F89}" type="parTrans" cxnId="{57F47A3B-D4E0-49AE-A5FD-C5A925E24F79}">
      <dgm:prSet/>
      <dgm:spPr/>
      <dgm:t>
        <a:bodyPr/>
        <a:lstStyle/>
        <a:p>
          <a:endParaRPr lang="en-US"/>
        </a:p>
      </dgm:t>
    </dgm:pt>
    <dgm:pt modelId="{39A30F46-AD16-4D71-9015-E31D3C08CB9F}" type="sibTrans" cxnId="{57F47A3B-D4E0-49AE-A5FD-C5A925E24F79}">
      <dgm:prSet/>
      <dgm:spPr/>
      <dgm:t>
        <a:bodyPr/>
        <a:lstStyle/>
        <a:p>
          <a:endParaRPr lang="en-US"/>
        </a:p>
      </dgm:t>
    </dgm:pt>
    <dgm:pt modelId="{893E1C5F-95A8-4F64-A566-10417DBCE3C6}">
      <dgm:prSet phldrT="[Text]"/>
      <dgm:spPr/>
      <dgm:t>
        <a:bodyPr/>
        <a:lstStyle/>
        <a:p>
          <a:r>
            <a:rPr lang="es-AR" dirty="0" smtClean="0"/>
            <a:t>Cuadrillas</a:t>
          </a:r>
          <a:endParaRPr lang="en-US" dirty="0"/>
        </a:p>
      </dgm:t>
    </dgm:pt>
    <dgm:pt modelId="{6529F374-CEE2-4A1F-9D10-13745D313C86}" type="parTrans" cxnId="{2870C6DD-6577-4010-8984-FCEE1027F523}">
      <dgm:prSet/>
      <dgm:spPr/>
      <dgm:t>
        <a:bodyPr/>
        <a:lstStyle/>
        <a:p>
          <a:endParaRPr lang="en-US"/>
        </a:p>
      </dgm:t>
    </dgm:pt>
    <dgm:pt modelId="{7EAEAD29-C0BC-4405-B9C7-411514F40739}" type="sibTrans" cxnId="{2870C6DD-6577-4010-8984-FCEE1027F523}">
      <dgm:prSet/>
      <dgm:spPr/>
      <dgm:t>
        <a:bodyPr/>
        <a:lstStyle/>
        <a:p>
          <a:endParaRPr lang="en-US"/>
        </a:p>
      </dgm:t>
    </dgm:pt>
    <dgm:pt modelId="{C52FA07C-7A98-4A18-919C-98CA3783E701}">
      <dgm:prSet phldrT="[Text]"/>
      <dgm:spPr/>
      <dgm:t>
        <a:bodyPr/>
        <a:lstStyle/>
        <a:p>
          <a:r>
            <a:rPr lang="es-AR" dirty="0" smtClean="0"/>
            <a:t>Iteración 1 – 100%</a:t>
          </a:r>
          <a:endParaRPr lang="en-US" dirty="0"/>
        </a:p>
      </dgm:t>
    </dgm:pt>
    <dgm:pt modelId="{875CEAFA-20A9-48A6-84DA-874895664652}" type="parTrans" cxnId="{9A46A378-0F1B-48C8-AD3A-D82F7BC94DE3}">
      <dgm:prSet/>
      <dgm:spPr/>
      <dgm:t>
        <a:bodyPr/>
        <a:lstStyle/>
        <a:p>
          <a:endParaRPr lang="en-US"/>
        </a:p>
      </dgm:t>
    </dgm:pt>
    <dgm:pt modelId="{E392B8AC-0BD6-41B0-864C-54FBB581E5BE}" type="sibTrans" cxnId="{9A46A378-0F1B-48C8-AD3A-D82F7BC94DE3}">
      <dgm:prSet/>
      <dgm:spPr/>
      <dgm:t>
        <a:bodyPr/>
        <a:lstStyle/>
        <a:p>
          <a:endParaRPr lang="en-US"/>
        </a:p>
      </dgm:t>
    </dgm:pt>
    <dgm:pt modelId="{14D9ED65-D8BE-48DD-8311-6D444D3D8501}">
      <dgm:prSet phldrT="[Text]"/>
      <dgm:spPr/>
      <dgm:t>
        <a:bodyPr/>
        <a:lstStyle/>
        <a:p>
          <a:r>
            <a:rPr lang="es-AR" dirty="0" smtClean="0"/>
            <a:t>Iteración 2 – 100%</a:t>
          </a:r>
          <a:endParaRPr lang="en-US" dirty="0"/>
        </a:p>
      </dgm:t>
    </dgm:pt>
    <dgm:pt modelId="{622787C2-AF72-442A-84C6-AE7E8669430C}" type="parTrans" cxnId="{8BDE03B5-4E55-44C4-82E3-5633648FAC68}">
      <dgm:prSet/>
      <dgm:spPr/>
      <dgm:t>
        <a:bodyPr/>
        <a:lstStyle/>
        <a:p>
          <a:endParaRPr lang="en-US"/>
        </a:p>
      </dgm:t>
    </dgm:pt>
    <dgm:pt modelId="{89BB6EA5-397C-4302-9D9F-E0119C5C7BA4}" type="sibTrans" cxnId="{8BDE03B5-4E55-44C4-82E3-5633648FAC68}">
      <dgm:prSet/>
      <dgm:spPr/>
      <dgm:t>
        <a:bodyPr/>
        <a:lstStyle/>
        <a:p>
          <a:endParaRPr lang="en-US"/>
        </a:p>
      </dgm:t>
    </dgm:pt>
    <dgm:pt modelId="{3EF77B8F-E58F-49E2-9C46-1FBCE7C1F5B4}">
      <dgm:prSet phldrT="[Text]"/>
      <dgm:spPr/>
      <dgm:t>
        <a:bodyPr/>
        <a:lstStyle/>
        <a:p>
          <a:r>
            <a:rPr lang="es-AR" dirty="0" smtClean="0"/>
            <a:t>Iteración 3 – 5%</a:t>
          </a:r>
          <a:endParaRPr lang="en-US" dirty="0"/>
        </a:p>
      </dgm:t>
    </dgm:pt>
    <dgm:pt modelId="{E6B86CE2-6255-4C32-9A29-C2EB9D2007A3}" type="parTrans" cxnId="{0F814567-AE33-489C-BDAD-23901DC168C5}">
      <dgm:prSet/>
      <dgm:spPr/>
      <dgm:t>
        <a:bodyPr/>
        <a:lstStyle/>
        <a:p>
          <a:endParaRPr lang="en-US"/>
        </a:p>
      </dgm:t>
    </dgm:pt>
    <dgm:pt modelId="{2A9A3408-9ED9-4615-86F2-3A3E143AF52F}" type="sibTrans" cxnId="{0F814567-AE33-489C-BDAD-23901DC168C5}">
      <dgm:prSet/>
      <dgm:spPr/>
      <dgm:t>
        <a:bodyPr/>
        <a:lstStyle/>
        <a:p>
          <a:endParaRPr lang="en-US"/>
        </a:p>
      </dgm:t>
    </dgm:pt>
    <dgm:pt modelId="{5F1CD52F-1166-4CDC-8890-E6733381ED93}">
      <dgm:prSet phldrT="[Text]"/>
      <dgm:spPr/>
      <dgm:t>
        <a:bodyPr/>
        <a:lstStyle/>
        <a:p>
          <a:r>
            <a:rPr lang="es-AR" dirty="0" smtClean="0"/>
            <a:t>Iteración 4 </a:t>
          </a:r>
          <a:r>
            <a:rPr lang="es-AR" smtClean="0"/>
            <a:t>– 0%</a:t>
          </a:r>
          <a:endParaRPr lang="en-US" dirty="0"/>
        </a:p>
      </dgm:t>
    </dgm:pt>
    <dgm:pt modelId="{46AEBF1A-B853-414D-AC0E-43B1B993DD07}" type="parTrans" cxnId="{9CCF7E1A-D232-4D6B-8471-4AD50585C90B}">
      <dgm:prSet/>
      <dgm:spPr/>
      <dgm:t>
        <a:bodyPr/>
        <a:lstStyle/>
        <a:p>
          <a:endParaRPr lang="en-US"/>
        </a:p>
      </dgm:t>
    </dgm:pt>
    <dgm:pt modelId="{FA2ABCC6-F460-46B6-8C16-58A39790284E}" type="sibTrans" cxnId="{9CCF7E1A-D232-4D6B-8471-4AD50585C90B}">
      <dgm:prSet/>
      <dgm:spPr/>
      <dgm:t>
        <a:bodyPr/>
        <a:lstStyle/>
        <a:p>
          <a:endParaRPr lang="en-US"/>
        </a:p>
      </dgm:t>
    </dgm:pt>
    <dgm:pt modelId="{88AA5AF0-3F33-46A2-8CD1-8470DFBF47C6}">
      <dgm:prSet phldrT="[Text]"/>
      <dgm:spPr/>
      <dgm:t>
        <a:bodyPr/>
        <a:lstStyle/>
        <a:p>
          <a:r>
            <a:rPr lang="es-AR" dirty="0" smtClean="0"/>
            <a:t>Módulos</a:t>
          </a:r>
          <a:endParaRPr lang="en-US" dirty="0"/>
        </a:p>
      </dgm:t>
    </dgm:pt>
    <dgm:pt modelId="{90815A56-990C-4073-A232-8344D4A7D2B9}" type="sibTrans" cxnId="{DB100315-2ABB-43E5-AD3F-0786F80163F2}">
      <dgm:prSet/>
      <dgm:spPr/>
      <dgm:t>
        <a:bodyPr/>
        <a:lstStyle/>
        <a:p>
          <a:endParaRPr lang="en-US"/>
        </a:p>
      </dgm:t>
    </dgm:pt>
    <dgm:pt modelId="{43811F55-AE1E-4634-A254-AAF8EC23B422}" type="parTrans" cxnId="{DB100315-2ABB-43E5-AD3F-0786F80163F2}">
      <dgm:prSet/>
      <dgm:spPr/>
      <dgm:t>
        <a:bodyPr/>
        <a:lstStyle/>
        <a:p>
          <a:endParaRPr lang="en-US"/>
        </a:p>
      </dgm:t>
    </dgm:pt>
    <dgm:pt modelId="{CEE5A22C-9EA3-4BD9-89AE-CE801A23FF32}">
      <dgm:prSet phldrT="[Text]"/>
      <dgm:spPr/>
      <dgm:t>
        <a:bodyPr/>
        <a:lstStyle/>
        <a:p>
          <a:r>
            <a:rPr lang="es-AR" dirty="0" smtClean="0"/>
            <a:t>Proyectos</a:t>
          </a:r>
          <a:endParaRPr lang="en-US" dirty="0"/>
        </a:p>
      </dgm:t>
    </dgm:pt>
    <dgm:pt modelId="{6DE7896F-89BD-49A6-B312-651E7D3FEBF1}" type="parTrans" cxnId="{41D91317-6918-4389-848A-E64B4EDAF2AE}">
      <dgm:prSet/>
      <dgm:spPr/>
      <dgm:t>
        <a:bodyPr/>
        <a:lstStyle/>
        <a:p>
          <a:endParaRPr lang="en-US"/>
        </a:p>
      </dgm:t>
    </dgm:pt>
    <dgm:pt modelId="{6046A948-4118-463F-A0AA-0ECE1C07501C}" type="sibTrans" cxnId="{41D91317-6918-4389-848A-E64B4EDAF2AE}">
      <dgm:prSet/>
      <dgm:spPr/>
      <dgm:t>
        <a:bodyPr/>
        <a:lstStyle/>
        <a:p>
          <a:endParaRPr lang="en-US"/>
        </a:p>
      </dgm:t>
    </dgm:pt>
    <dgm:pt modelId="{F80AEE9C-E8CA-43A5-A4B5-E8B845529C91}">
      <dgm:prSet phldrT="[Text]"/>
      <dgm:spPr/>
      <dgm:t>
        <a:bodyPr/>
        <a:lstStyle/>
        <a:p>
          <a:r>
            <a:rPr lang="es-AR" dirty="0" smtClean="0"/>
            <a:t>Solicitud de Tareas</a:t>
          </a:r>
        </a:p>
        <a:p>
          <a:r>
            <a:rPr lang="es-AR" dirty="0" smtClean="0"/>
            <a:t>Soporte</a:t>
          </a:r>
          <a:endParaRPr lang="en-US" dirty="0"/>
        </a:p>
      </dgm:t>
    </dgm:pt>
    <dgm:pt modelId="{9A26D531-7800-4109-9C44-7DCBEA3DC1EE}" type="parTrans" cxnId="{D5D229CD-A9D0-4661-B4C6-6AF0BF77E837}">
      <dgm:prSet/>
      <dgm:spPr/>
      <dgm:t>
        <a:bodyPr/>
        <a:lstStyle/>
        <a:p>
          <a:endParaRPr lang="en-US"/>
        </a:p>
      </dgm:t>
    </dgm:pt>
    <dgm:pt modelId="{FF8E3594-2C61-4417-A57C-7784F062CDF9}" type="sibTrans" cxnId="{D5D229CD-A9D0-4661-B4C6-6AF0BF77E837}">
      <dgm:prSet/>
      <dgm:spPr/>
      <dgm:t>
        <a:bodyPr/>
        <a:lstStyle/>
        <a:p>
          <a:endParaRPr lang="en-US"/>
        </a:p>
      </dgm:t>
    </dgm:pt>
    <dgm:pt modelId="{33DB4DE2-2F93-46EE-8472-DAB960AA52B1}" type="pres">
      <dgm:prSet presAssocID="{7355C9DC-69AE-4FFB-AA32-E2B41319C47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741918-68E7-4CDD-964C-A5C84CC139D7}" type="pres">
      <dgm:prSet presAssocID="{469AB0DA-EA5D-44B2-8F40-30983A6D83A6}" presName="composite" presStyleCnt="0"/>
      <dgm:spPr/>
    </dgm:pt>
    <dgm:pt modelId="{6266F879-F22D-4B27-AF6F-10DAFA969B0D}" type="pres">
      <dgm:prSet presAssocID="{469AB0DA-EA5D-44B2-8F40-30983A6D83A6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6CF7F-603E-44C9-8FE5-B0F894468DBA}" type="pres">
      <dgm:prSet presAssocID="{469AB0DA-EA5D-44B2-8F40-30983A6D83A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CB8DB-DCC7-4BDB-B6FF-00B8DBA254F5}" type="pres">
      <dgm:prSet presAssocID="{469AB0DA-EA5D-44B2-8F40-30983A6D83A6}" presName="BalanceSpacing" presStyleCnt="0"/>
      <dgm:spPr/>
    </dgm:pt>
    <dgm:pt modelId="{2840B199-6CB8-45FB-8A78-9BCD1A59B776}" type="pres">
      <dgm:prSet presAssocID="{469AB0DA-EA5D-44B2-8F40-30983A6D83A6}" presName="BalanceSpacing1" presStyleCnt="0"/>
      <dgm:spPr/>
    </dgm:pt>
    <dgm:pt modelId="{969F2950-08A4-41ED-8EB3-51D459791C4B}" type="pres">
      <dgm:prSet presAssocID="{B045124A-CFBA-40D0-84DE-EC773E47C3F9}" presName="Accent1Text" presStyleLbl="node1" presStyleIdx="1" presStyleCnt="4"/>
      <dgm:spPr/>
      <dgm:t>
        <a:bodyPr/>
        <a:lstStyle/>
        <a:p>
          <a:endParaRPr lang="en-US"/>
        </a:p>
      </dgm:t>
    </dgm:pt>
    <dgm:pt modelId="{CF183F53-D865-4DF0-98BA-4C1368FE9200}" type="pres">
      <dgm:prSet presAssocID="{B045124A-CFBA-40D0-84DE-EC773E47C3F9}" presName="spaceBetweenRectangles" presStyleCnt="0"/>
      <dgm:spPr/>
    </dgm:pt>
    <dgm:pt modelId="{98B6F1A2-09BD-49B6-A37C-84F6723B0FA8}" type="pres">
      <dgm:prSet presAssocID="{88AA5AF0-3F33-46A2-8CD1-8470DFBF47C6}" presName="composite" presStyleCnt="0"/>
      <dgm:spPr/>
    </dgm:pt>
    <dgm:pt modelId="{BB0991E1-994E-4F97-9D08-D99E24B423EE}" type="pres">
      <dgm:prSet presAssocID="{88AA5AF0-3F33-46A2-8CD1-8470DFBF47C6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409BA-23FA-4B41-B036-8F92AB1E191B}" type="pres">
      <dgm:prSet presAssocID="{88AA5AF0-3F33-46A2-8CD1-8470DFBF47C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EDF13-F35B-48A3-B73F-FC36B8E6B561}" type="pres">
      <dgm:prSet presAssocID="{88AA5AF0-3F33-46A2-8CD1-8470DFBF47C6}" presName="BalanceSpacing" presStyleCnt="0"/>
      <dgm:spPr/>
    </dgm:pt>
    <dgm:pt modelId="{3426E91F-3BA3-442F-9AAB-7B7E0C8CBECD}" type="pres">
      <dgm:prSet presAssocID="{88AA5AF0-3F33-46A2-8CD1-8470DFBF47C6}" presName="BalanceSpacing1" presStyleCnt="0"/>
      <dgm:spPr/>
    </dgm:pt>
    <dgm:pt modelId="{C29BC801-22B3-4C83-821D-22AF1DA0A7F1}" type="pres">
      <dgm:prSet presAssocID="{90815A56-990C-4073-A232-8344D4A7D2B9}" presName="Accent1Text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450182A1-B7D8-4F71-A079-E13E3E101BE8}" type="presOf" srcId="{88AA5AF0-3F33-46A2-8CD1-8470DFBF47C6}" destId="{BB0991E1-994E-4F97-9D08-D99E24B423EE}" srcOrd="0" destOrd="0" presId="urn:microsoft.com/office/officeart/2008/layout/AlternatingHexagons"/>
    <dgm:cxn modelId="{F711987E-9FCD-45F1-93E0-54787B69484F}" type="presOf" srcId="{14D9ED65-D8BE-48DD-8311-6D444D3D8501}" destId="{A566CF7F-603E-44C9-8FE5-B0F894468DBA}" srcOrd="0" destOrd="1" presId="urn:microsoft.com/office/officeart/2008/layout/AlternatingHexagons"/>
    <dgm:cxn modelId="{53C2D7FA-676C-4BF6-8545-1C972AFDF72D}" type="presOf" srcId="{5F1CD52F-1166-4CDC-8890-E6733381ED93}" destId="{A566CF7F-603E-44C9-8FE5-B0F894468DBA}" srcOrd="0" destOrd="3" presId="urn:microsoft.com/office/officeart/2008/layout/AlternatingHexagons"/>
    <dgm:cxn modelId="{D76EC175-C0C2-46E3-AB17-CB409060C95B}" srcId="{7355C9DC-69AE-4FFB-AA32-E2B41319C476}" destId="{469AB0DA-EA5D-44B2-8F40-30983A6D83A6}" srcOrd="0" destOrd="0" parTransId="{93AB8C44-21B7-499C-A7A9-0314683F8AE5}" sibTransId="{B045124A-CFBA-40D0-84DE-EC773E47C3F9}"/>
    <dgm:cxn modelId="{490399CD-D842-441B-9443-60D3D5D5D62A}" type="presOf" srcId="{90815A56-990C-4073-A232-8344D4A7D2B9}" destId="{C29BC801-22B3-4C83-821D-22AF1DA0A7F1}" srcOrd="0" destOrd="0" presId="urn:microsoft.com/office/officeart/2008/layout/AlternatingHexagons"/>
    <dgm:cxn modelId="{9CCF7E1A-D232-4D6B-8471-4AD50585C90B}" srcId="{469AB0DA-EA5D-44B2-8F40-30983A6D83A6}" destId="{5F1CD52F-1166-4CDC-8890-E6733381ED93}" srcOrd="3" destOrd="0" parTransId="{46AEBF1A-B853-414D-AC0E-43B1B993DD07}" sibTransId="{FA2ABCC6-F460-46B6-8C16-58A39790284E}"/>
    <dgm:cxn modelId="{74B9AB27-8637-4E5F-9085-8E964134A9B1}" type="presOf" srcId="{B045124A-CFBA-40D0-84DE-EC773E47C3F9}" destId="{969F2950-08A4-41ED-8EB3-51D459791C4B}" srcOrd="0" destOrd="0" presId="urn:microsoft.com/office/officeart/2008/layout/AlternatingHexagons"/>
    <dgm:cxn modelId="{9095A894-ED46-4E89-A781-46D026516A7B}" type="presOf" srcId="{CEE5A22C-9EA3-4BD9-89AE-CE801A23FF32}" destId="{BED409BA-23FA-4B41-B036-8F92AB1E191B}" srcOrd="0" destOrd="2" presId="urn:microsoft.com/office/officeart/2008/layout/AlternatingHexagons"/>
    <dgm:cxn modelId="{57F47A3B-D4E0-49AE-A5FD-C5A925E24F79}" srcId="{88AA5AF0-3F33-46A2-8CD1-8470DFBF47C6}" destId="{EC984B6D-2E6B-4FC7-ABD3-3124E78B8DE9}" srcOrd="0" destOrd="0" parTransId="{522FBD66-D741-4B69-8B08-EB172C5E0F89}" sibTransId="{39A30F46-AD16-4D71-9015-E31D3C08CB9F}"/>
    <dgm:cxn modelId="{D5D229CD-A9D0-4661-B4C6-6AF0BF77E837}" srcId="{88AA5AF0-3F33-46A2-8CD1-8470DFBF47C6}" destId="{F80AEE9C-E8CA-43A5-A4B5-E8B845529C91}" srcOrd="3" destOrd="0" parTransId="{9A26D531-7800-4109-9C44-7DCBEA3DC1EE}" sibTransId="{FF8E3594-2C61-4417-A57C-7784F062CDF9}"/>
    <dgm:cxn modelId="{2870C6DD-6577-4010-8984-FCEE1027F523}" srcId="{88AA5AF0-3F33-46A2-8CD1-8470DFBF47C6}" destId="{893E1C5F-95A8-4F64-A566-10417DBCE3C6}" srcOrd="1" destOrd="0" parTransId="{6529F374-CEE2-4A1F-9D10-13745D313C86}" sibTransId="{7EAEAD29-C0BC-4405-B9C7-411514F40739}"/>
    <dgm:cxn modelId="{841B87D4-900B-444C-8A5E-95CB8A99F766}" type="presOf" srcId="{EC984B6D-2E6B-4FC7-ABD3-3124E78B8DE9}" destId="{BED409BA-23FA-4B41-B036-8F92AB1E191B}" srcOrd="0" destOrd="0" presId="urn:microsoft.com/office/officeart/2008/layout/AlternatingHexagons"/>
    <dgm:cxn modelId="{F9578145-9135-4173-A5B4-134F631DAA6C}" type="presOf" srcId="{C52FA07C-7A98-4A18-919C-98CA3783E701}" destId="{A566CF7F-603E-44C9-8FE5-B0F894468DBA}" srcOrd="0" destOrd="0" presId="urn:microsoft.com/office/officeart/2008/layout/AlternatingHexagons"/>
    <dgm:cxn modelId="{9A46A378-0F1B-48C8-AD3A-D82F7BC94DE3}" srcId="{469AB0DA-EA5D-44B2-8F40-30983A6D83A6}" destId="{C52FA07C-7A98-4A18-919C-98CA3783E701}" srcOrd="0" destOrd="0" parTransId="{875CEAFA-20A9-48A6-84DA-874895664652}" sibTransId="{E392B8AC-0BD6-41B0-864C-54FBB581E5BE}"/>
    <dgm:cxn modelId="{7E725971-9C60-4C2E-A5E7-1A8DCA87964B}" type="presOf" srcId="{3EF77B8F-E58F-49E2-9C46-1FBCE7C1F5B4}" destId="{A566CF7F-603E-44C9-8FE5-B0F894468DBA}" srcOrd="0" destOrd="2" presId="urn:microsoft.com/office/officeart/2008/layout/AlternatingHexagons"/>
    <dgm:cxn modelId="{DB100315-2ABB-43E5-AD3F-0786F80163F2}" srcId="{7355C9DC-69AE-4FFB-AA32-E2B41319C476}" destId="{88AA5AF0-3F33-46A2-8CD1-8470DFBF47C6}" srcOrd="1" destOrd="0" parTransId="{43811F55-AE1E-4634-A254-AAF8EC23B422}" sibTransId="{90815A56-990C-4073-A232-8344D4A7D2B9}"/>
    <dgm:cxn modelId="{B6A4BF57-AE8F-43DD-BB3F-BCF57C9DD0FA}" type="presOf" srcId="{893E1C5F-95A8-4F64-A566-10417DBCE3C6}" destId="{BED409BA-23FA-4B41-B036-8F92AB1E191B}" srcOrd="0" destOrd="1" presId="urn:microsoft.com/office/officeart/2008/layout/AlternatingHexagons"/>
    <dgm:cxn modelId="{FC577709-3B4B-4D0F-8D7B-48DDD9BD9FDB}" type="presOf" srcId="{469AB0DA-EA5D-44B2-8F40-30983A6D83A6}" destId="{6266F879-F22D-4B27-AF6F-10DAFA969B0D}" srcOrd="0" destOrd="0" presId="urn:microsoft.com/office/officeart/2008/layout/AlternatingHexagons"/>
    <dgm:cxn modelId="{06264DCC-1834-457E-85A7-B6AC6419F6AA}" type="presOf" srcId="{F80AEE9C-E8CA-43A5-A4B5-E8B845529C91}" destId="{BED409BA-23FA-4B41-B036-8F92AB1E191B}" srcOrd="0" destOrd="3" presId="urn:microsoft.com/office/officeart/2008/layout/AlternatingHexagons"/>
    <dgm:cxn modelId="{7A8D4D3F-DF40-42EB-B986-8DEC79D65F65}" type="presOf" srcId="{7355C9DC-69AE-4FFB-AA32-E2B41319C476}" destId="{33DB4DE2-2F93-46EE-8472-DAB960AA52B1}" srcOrd="0" destOrd="0" presId="urn:microsoft.com/office/officeart/2008/layout/AlternatingHexagons"/>
    <dgm:cxn modelId="{41D91317-6918-4389-848A-E64B4EDAF2AE}" srcId="{88AA5AF0-3F33-46A2-8CD1-8470DFBF47C6}" destId="{CEE5A22C-9EA3-4BD9-89AE-CE801A23FF32}" srcOrd="2" destOrd="0" parTransId="{6DE7896F-89BD-49A6-B312-651E7D3FEBF1}" sibTransId="{6046A948-4118-463F-A0AA-0ECE1C07501C}"/>
    <dgm:cxn modelId="{0F814567-AE33-489C-BDAD-23901DC168C5}" srcId="{469AB0DA-EA5D-44B2-8F40-30983A6D83A6}" destId="{3EF77B8F-E58F-49E2-9C46-1FBCE7C1F5B4}" srcOrd="2" destOrd="0" parTransId="{E6B86CE2-6255-4C32-9A29-C2EB9D2007A3}" sibTransId="{2A9A3408-9ED9-4615-86F2-3A3E143AF52F}"/>
    <dgm:cxn modelId="{8BDE03B5-4E55-44C4-82E3-5633648FAC68}" srcId="{469AB0DA-EA5D-44B2-8F40-30983A6D83A6}" destId="{14D9ED65-D8BE-48DD-8311-6D444D3D8501}" srcOrd="1" destOrd="0" parTransId="{622787C2-AF72-442A-84C6-AE7E8669430C}" sibTransId="{89BB6EA5-397C-4302-9D9F-E0119C5C7BA4}"/>
    <dgm:cxn modelId="{D79BE5C9-5521-4199-8391-A4DF408F742C}" type="presParOf" srcId="{33DB4DE2-2F93-46EE-8472-DAB960AA52B1}" destId="{BE741918-68E7-4CDD-964C-A5C84CC139D7}" srcOrd="0" destOrd="0" presId="urn:microsoft.com/office/officeart/2008/layout/AlternatingHexagons"/>
    <dgm:cxn modelId="{3F544E33-0BBB-414D-9765-044AEEA76AB0}" type="presParOf" srcId="{BE741918-68E7-4CDD-964C-A5C84CC139D7}" destId="{6266F879-F22D-4B27-AF6F-10DAFA969B0D}" srcOrd="0" destOrd="0" presId="urn:microsoft.com/office/officeart/2008/layout/AlternatingHexagons"/>
    <dgm:cxn modelId="{FAF97C5C-5842-46AA-BF86-B98E7EA7CA61}" type="presParOf" srcId="{BE741918-68E7-4CDD-964C-A5C84CC139D7}" destId="{A566CF7F-603E-44C9-8FE5-B0F894468DBA}" srcOrd="1" destOrd="0" presId="urn:microsoft.com/office/officeart/2008/layout/AlternatingHexagons"/>
    <dgm:cxn modelId="{8973E79F-0244-472B-9807-C051C3C6B0F5}" type="presParOf" srcId="{BE741918-68E7-4CDD-964C-A5C84CC139D7}" destId="{B94CB8DB-DCC7-4BDB-B6FF-00B8DBA254F5}" srcOrd="2" destOrd="0" presId="urn:microsoft.com/office/officeart/2008/layout/AlternatingHexagons"/>
    <dgm:cxn modelId="{20EE0C48-9D4A-40D2-866A-07A109CF152D}" type="presParOf" srcId="{BE741918-68E7-4CDD-964C-A5C84CC139D7}" destId="{2840B199-6CB8-45FB-8A78-9BCD1A59B776}" srcOrd="3" destOrd="0" presId="urn:microsoft.com/office/officeart/2008/layout/AlternatingHexagons"/>
    <dgm:cxn modelId="{0EB95850-0D49-433F-AA35-EF4896813E14}" type="presParOf" srcId="{BE741918-68E7-4CDD-964C-A5C84CC139D7}" destId="{969F2950-08A4-41ED-8EB3-51D459791C4B}" srcOrd="4" destOrd="0" presId="urn:microsoft.com/office/officeart/2008/layout/AlternatingHexagons"/>
    <dgm:cxn modelId="{8DA35382-D917-4F2E-8342-C60EE158F038}" type="presParOf" srcId="{33DB4DE2-2F93-46EE-8472-DAB960AA52B1}" destId="{CF183F53-D865-4DF0-98BA-4C1368FE9200}" srcOrd="1" destOrd="0" presId="urn:microsoft.com/office/officeart/2008/layout/AlternatingHexagons"/>
    <dgm:cxn modelId="{7C7830FE-0D63-4D36-9ADD-884575C07599}" type="presParOf" srcId="{33DB4DE2-2F93-46EE-8472-DAB960AA52B1}" destId="{98B6F1A2-09BD-49B6-A37C-84F6723B0FA8}" srcOrd="2" destOrd="0" presId="urn:microsoft.com/office/officeart/2008/layout/AlternatingHexagons"/>
    <dgm:cxn modelId="{1A15D614-C0E7-4644-9B8E-2C3D918EB96C}" type="presParOf" srcId="{98B6F1A2-09BD-49B6-A37C-84F6723B0FA8}" destId="{BB0991E1-994E-4F97-9D08-D99E24B423EE}" srcOrd="0" destOrd="0" presId="urn:microsoft.com/office/officeart/2008/layout/AlternatingHexagons"/>
    <dgm:cxn modelId="{CAF1D757-1E85-4BCD-8CD5-6695F9BEA3FC}" type="presParOf" srcId="{98B6F1A2-09BD-49B6-A37C-84F6723B0FA8}" destId="{BED409BA-23FA-4B41-B036-8F92AB1E191B}" srcOrd="1" destOrd="0" presId="urn:microsoft.com/office/officeart/2008/layout/AlternatingHexagons"/>
    <dgm:cxn modelId="{CA52D6D6-C3DE-45C7-A574-60BDA268F16E}" type="presParOf" srcId="{98B6F1A2-09BD-49B6-A37C-84F6723B0FA8}" destId="{0BEEDF13-F35B-48A3-B73F-FC36B8E6B561}" srcOrd="2" destOrd="0" presId="urn:microsoft.com/office/officeart/2008/layout/AlternatingHexagons"/>
    <dgm:cxn modelId="{3793DBC1-A655-42DE-8F9F-5764CD76917F}" type="presParOf" srcId="{98B6F1A2-09BD-49B6-A37C-84F6723B0FA8}" destId="{3426E91F-3BA3-442F-9AAB-7B7E0C8CBECD}" srcOrd="3" destOrd="0" presId="urn:microsoft.com/office/officeart/2008/layout/AlternatingHexagons"/>
    <dgm:cxn modelId="{1CB49780-97A5-4C39-BBA6-45888DFA0305}" type="presParOf" srcId="{98B6F1A2-09BD-49B6-A37C-84F6723B0FA8}" destId="{C29BC801-22B3-4C83-821D-22AF1DA0A7F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55C9DC-69AE-4FFB-AA32-E2B41319C476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AB0DA-EA5D-44B2-8F40-30983A6D83A6}">
      <dgm:prSet phldrT="[Text]"/>
      <dgm:spPr/>
      <dgm:t>
        <a:bodyPr/>
        <a:lstStyle/>
        <a:p>
          <a:r>
            <a:rPr lang="es-AR" dirty="0" smtClean="0"/>
            <a:t>Proyectos &amp; tareas</a:t>
          </a:r>
          <a:endParaRPr lang="en-US" dirty="0"/>
        </a:p>
      </dgm:t>
    </dgm:pt>
    <dgm:pt modelId="{93AB8C44-21B7-499C-A7A9-0314683F8AE5}" type="parTrans" cxnId="{D76EC175-C0C2-46E3-AB17-CB409060C95B}">
      <dgm:prSet/>
      <dgm:spPr/>
      <dgm:t>
        <a:bodyPr/>
        <a:lstStyle/>
        <a:p>
          <a:endParaRPr lang="en-US"/>
        </a:p>
      </dgm:t>
    </dgm:pt>
    <dgm:pt modelId="{B045124A-CFBA-40D0-84DE-EC773E47C3F9}" type="sibTrans" cxnId="{D76EC175-C0C2-46E3-AB17-CB409060C95B}">
      <dgm:prSet/>
      <dgm:spPr/>
      <dgm:t>
        <a:bodyPr/>
        <a:lstStyle/>
        <a:p>
          <a:endParaRPr lang="en-US"/>
        </a:p>
      </dgm:t>
    </dgm:pt>
    <dgm:pt modelId="{88AA5AF0-3F33-46A2-8CD1-8470DFBF47C6}">
      <dgm:prSet phldrT="[Text]"/>
      <dgm:spPr/>
      <dgm:t>
        <a:bodyPr/>
        <a:lstStyle/>
        <a:p>
          <a:r>
            <a:rPr lang="es-AR" dirty="0" smtClean="0"/>
            <a:t>Soporte Usuarios</a:t>
          </a:r>
          <a:endParaRPr lang="en-US" dirty="0"/>
        </a:p>
      </dgm:t>
    </dgm:pt>
    <dgm:pt modelId="{43811F55-AE1E-4634-A254-AAF8EC23B422}" type="parTrans" cxnId="{DB100315-2ABB-43E5-AD3F-0786F80163F2}">
      <dgm:prSet/>
      <dgm:spPr/>
      <dgm:t>
        <a:bodyPr/>
        <a:lstStyle/>
        <a:p>
          <a:endParaRPr lang="en-US"/>
        </a:p>
      </dgm:t>
    </dgm:pt>
    <dgm:pt modelId="{90815A56-990C-4073-A232-8344D4A7D2B9}" type="sibTrans" cxnId="{DB100315-2ABB-43E5-AD3F-0786F80163F2}">
      <dgm:prSet/>
      <dgm:spPr/>
      <dgm:t>
        <a:bodyPr/>
        <a:lstStyle/>
        <a:p>
          <a:endParaRPr lang="en-US"/>
        </a:p>
      </dgm:t>
    </dgm:pt>
    <dgm:pt modelId="{EC984B6D-2E6B-4FC7-ABD3-3124E78B8DE9}">
      <dgm:prSet phldrT="[Text]"/>
      <dgm:spPr/>
      <dgm:t>
        <a:bodyPr/>
        <a:lstStyle/>
        <a:p>
          <a:r>
            <a:rPr lang="es-AR" dirty="0" smtClean="0"/>
            <a:t>Usuarios</a:t>
          </a:r>
          <a:endParaRPr lang="en-US" dirty="0"/>
        </a:p>
      </dgm:t>
    </dgm:pt>
    <dgm:pt modelId="{522FBD66-D741-4B69-8B08-EB172C5E0F89}" type="parTrans" cxnId="{57F47A3B-D4E0-49AE-A5FD-C5A925E24F79}">
      <dgm:prSet/>
      <dgm:spPr/>
      <dgm:t>
        <a:bodyPr/>
        <a:lstStyle/>
        <a:p>
          <a:endParaRPr lang="en-US"/>
        </a:p>
      </dgm:t>
    </dgm:pt>
    <dgm:pt modelId="{39A30F46-AD16-4D71-9015-E31D3C08CB9F}" type="sibTrans" cxnId="{57F47A3B-D4E0-49AE-A5FD-C5A925E24F79}">
      <dgm:prSet/>
      <dgm:spPr/>
      <dgm:t>
        <a:bodyPr/>
        <a:lstStyle/>
        <a:p>
          <a:endParaRPr lang="en-US"/>
        </a:p>
      </dgm:t>
    </dgm:pt>
    <dgm:pt modelId="{893E1C5F-95A8-4F64-A566-10417DBCE3C6}">
      <dgm:prSet phldrT="[Text]"/>
      <dgm:spPr/>
      <dgm:t>
        <a:bodyPr/>
        <a:lstStyle/>
        <a:p>
          <a:r>
            <a:rPr lang="es-AR" dirty="0" smtClean="0"/>
            <a:t>Roles</a:t>
          </a:r>
          <a:endParaRPr lang="en-US" dirty="0"/>
        </a:p>
      </dgm:t>
    </dgm:pt>
    <dgm:pt modelId="{6529F374-CEE2-4A1F-9D10-13745D313C86}" type="parTrans" cxnId="{2870C6DD-6577-4010-8984-FCEE1027F523}">
      <dgm:prSet/>
      <dgm:spPr/>
      <dgm:t>
        <a:bodyPr/>
        <a:lstStyle/>
        <a:p>
          <a:endParaRPr lang="en-US"/>
        </a:p>
      </dgm:t>
    </dgm:pt>
    <dgm:pt modelId="{7EAEAD29-C0BC-4405-B9C7-411514F40739}" type="sibTrans" cxnId="{2870C6DD-6577-4010-8984-FCEE1027F523}">
      <dgm:prSet/>
      <dgm:spPr/>
      <dgm:t>
        <a:bodyPr/>
        <a:lstStyle/>
        <a:p>
          <a:endParaRPr lang="en-US"/>
        </a:p>
      </dgm:t>
    </dgm:pt>
    <dgm:pt modelId="{45147E84-0A4C-4DC1-872F-31015E17D508}">
      <dgm:prSet phldrT="[Text]"/>
      <dgm:spPr/>
      <dgm:t>
        <a:bodyPr/>
        <a:lstStyle/>
        <a:p>
          <a:r>
            <a:rPr lang="es-AR" dirty="0" smtClean="0"/>
            <a:t>Soporte Sitio</a:t>
          </a:r>
          <a:endParaRPr lang="en-US" dirty="0"/>
        </a:p>
      </dgm:t>
    </dgm:pt>
    <dgm:pt modelId="{63E289CD-D23D-4F9D-B98D-873FEB65357E}" type="parTrans" cxnId="{05B97F45-1D30-4EBA-AC96-F7A2F64909E5}">
      <dgm:prSet/>
      <dgm:spPr/>
      <dgm:t>
        <a:bodyPr/>
        <a:lstStyle/>
        <a:p>
          <a:endParaRPr lang="en-US"/>
        </a:p>
      </dgm:t>
    </dgm:pt>
    <dgm:pt modelId="{F27C5C33-0633-4C93-B751-D30D7DCD4783}" type="sibTrans" cxnId="{05B97F45-1D30-4EBA-AC96-F7A2F64909E5}">
      <dgm:prSet/>
      <dgm:spPr/>
      <dgm:t>
        <a:bodyPr/>
        <a:lstStyle/>
        <a:p>
          <a:endParaRPr lang="en-US"/>
        </a:p>
      </dgm:t>
    </dgm:pt>
    <dgm:pt modelId="{6C5798E9-B2ED-40E2-A6BB-B5BCA9144479}">
      <dgm:prSet phldrT="[Text]"/>
      <dgm:spPr/>
      <dgm:t>
        <a:bodyPr/>
        <a:lstStyle/>
        <a:p>
          <a:r>
            <a:rPr lang="es-AR" dirty="0" smtClean="0"/>
            <a:t>Cliente</a:t>
          </a:r>
          <a:endParaRPr lang="en-US" dirty="0"/>
        </a:p>
      </dgm:t>
    </dgm:pt>
    <dgm:pt modelId="{7389C0A8-581C-4752-99F8-F0ED488385D8}" type="parTrans" cxnId="{8AAC29D4-ACC3-41D9-B772-30DFA4388513}">
      <dgm:prSet/>
      <dgm:spPr/>
      <dgm:t>
        <a:bodyPr/>
        <a:lstStyle/>
        <a:p>
          <a:endParaRPr lang="en-US"/>
        </a:p>
      </dgm:t>
    </dgm:pt>
    <dgm:pt modelId="{CF9CC9A1-46E8-4388-88FE-EAE76ED88CF3}" type="sibTrans" cxnId="{8AAC29D4-ACC3-41D9-B772-30DFA4388513}">
      <dgm:prSet/>
      <dgm:spPr/>
      <dgm:t>
        <a:bodyPr/>
        <a:lstStyle/>
        <a:p>
          <a:endParaRPr lang="en-US"/>
        </a:p>
      </dgm:t>
    </dgm:pt>
    <dgm:pt modelId="{AC645C83-1433-429F-BA82-0D285D2857BE}">
      <dgm:prSet phldrT="[Text]"/>
      <dgm:spPr/>
      <dgm:t>
        <a:bodyPr/>
        <a:lstStyle/>
        <a:p>
          <a:r>
            <a:rPr lang="es-AR" dirty="0" smtClean="0"/>
            <a:t>Tareas</a:t>
          </a:r>
          <a:endParaRPr lang="en-US" dirty="0"/>
        </a:p>
      </dgm:t>
    </dgm:pt>
    <dgm:pt modelId="{073EA81F-472A-4960-A825-83736118E583}" type="parTrans" cxnId="{CF15274C-0B19-4FA1-ADD2-112D806A456B}">
      <dgm:prSet/>
      <dgm:spPr/>
      <dgm:t>
        <a:bodyPr/>
        <a:lstStyle/>
        <a:p>
          <a:endParaRPr lang="en-US"/>
        </a:p>
      </dgm:t>
    </dgm:pt>
    <dgm:pt modelId="{83AC0773-2082-41ED-A8B9-3AF1C507DEAC}" type="sibTrans" cxnId="{CF15274C-0B19-4FA1-ADD2-112D806A456B}">
      <dgm:prSet/>
      <dgm:spPr/>
      <dgm:t>
        <a:bodyPr/>
        <a:lstStyle/>
        <a:p>
          <a:endParaRPr lang="en-US"/>
        </a:p>
      </dgm:t>
    </dgm:pt>
    <dgm:pt modelId="{7B8776CC-0BF9-44DF-9C13-9939CFAE9639}">
      <dgm:prSet phldrT="[Text]"/>
      <dgm:spPr/>
      <dgm:t>
        <a:bodyPr/>
        <a:lstStyle/>
        <a:p>
          <a:r>
            <a:rPr lang="es-AR" dirty="0" smtClean="0"/>
            <a:t>Sitios</a:t>
          </a:r>
        </a:p>
      </dgm:t>
    </dgm:pt>
    <dgm:pt modelId="{C38EF618-76F7-45FA-81D5-CB661E031EDA}" type="parTrans" cxnId="{9C1E8490-F942-45B1-BD8F-0166AA7E3141}">
      <dgm:prSet/>
      <dgm:spPr/>
      <dgm:t>
        <a:bodyPr/>
        <a:lstStyle/>
        <a:p>
          <a:endParaRPr lang="en-US"/>
        </a:p>
      </dgm:t>
    </dgm:pt>
    <dgm:pt modelId="{79A6B84E-199E-45B9-BCB5-B1F91907232F}" type="sibTrans" cxnId="{9C1E8490-F942-45B1-BD8F-0166AA7E3141}">
      <dgm:prSet/>
      <dgm:spPr/>
      <dgm:t>
        <a:bodyPr/>
        <a:lstStyle/>
        <a:p>
          <a:endParaRPr lang="en-US"/>
        </a:p>
      </dgm:t>
    </dgm:pt>
    <dgm:pt modelId="{2A0D31D8-F83B-4A71-A923-5DC7CEB42D00}">
      <dgm:prSet phldrT="[Text]"/>
      <dgm:spPr/>
      <dgm:t>
        <a:bodyPr/>
        <a:lstStyle/>
        <a:p>
          <a:r>
            <a:rPr lang="es-AR" dirty="0" smtClean="0"/>
            <a:t>Provincias</a:t>
          </a:r>
        </a:p>
      </dgm:t>
    </dgm:pt>
    <dgm:pt modelId="{5FE410AB-19A2-45ED-AD3C-99944B0F61B4}" type="parTrans" cxnId="{9524B65C-7103-41B5-8C25-A53E5F3C9D90}">
      <dgm:prSet/>
      <dgm:spPr/>
      <dgm:t>
        <a:bodyPr/>
        <a:lstStyle/>
        <a:p>
          <a:endParaRPr lang="en-US"/>
        </a:p>
      </dgm:t>
    </dgm:pt>
    <dgm:pt modelId="{0170B9AE-ABC1-4DB5-84D0-A5E5A6B2B8CE}" type="sibTrans" cxnId="{9524B65C-7103-41B5-8C25-A53E5F3C9D90}">
      <dgm:prSet/>
      <dgm:spPr/>
      <dgm:t>
        <a:bodyPr/>
        <a:lstStyle/>
        <a:p>
          <a:endParaRPr lang="en-US"/>
        </a:p>
      </dgm:t>
    </dgm:pt>
    <dgm:pt modelId="{2E0E08F2-C679-42DA-B9D1-82F82FE117D3}">
      <dgm:prSet phldrT="[Text]"/>
      <dgm:spPr/>
      <dgm:t>
        <a:bodyPr/>
        <a:lstStyle/>
        <a:p>
          <a:r>
            <a:rPr lang="es-AR" dirty="0" smtClean="0"/>
            <a:t>Cuadrilla</a:t>
          </a:r>
        </a:p>
      </dgm:t>
    </dgm:pt>
    <dgm:pt modelId="{4BDEF929-4DDC-4FBA-9313-7419BF620732}" type="parTrans" cxnId="{4D1DBA12-C26D-451C-B1DE-A4399E692F88}">
      <dgm:prSet/>
      <dgm:spPr/>
      <dgm:t>
        <a:bodyPr/>
        <a:lstStyle/>
        <a:p>
          <a:endParaRPr lang="en-US"/>
        </a:p>
      </dgm:t>
    </dgm:pt>
    <dgm:pt modelId="{67BDAA44-B7A2-421C-96E2-25E8B9E61BB9}" type="sibTrans" cxnId="{4D1DBA12-C26D-451C-B1DE-A4399E692F88}">
      <dgm:prSet/>
      <dgm:spPr/>
      <dgm:t>
        <a:bodyPr/>
        <a:lstStyle/>
        <a:p>
          <a:endParaRPr lang="en-US"/>
        </a:p>
      </dgm:t>
    </dgm:pt>
    <dgm:pt modelId="{1CBACF89-726D-4296-9DB5-1DE9A00E6843}">
      <dgm:prSet phldrT="[Text]"/>
      <dgm:spPr/>
      <dgm:t>
        <a:bodyPr/>
        <a:lstStyle/>
        <a:p>
          <a:r>
            <a:rPr lang="es-AR" dirty="0" smtClean="0"/>
            <a:t>Cuadrillas</a:t>
          </a:r>
        </a:p>
      </dgm:t>
    </dgm:pt>
    <dgm:pt modelId="{D5EDCC3A-5A5C-4568-8703-743B7A07DE8A}" type="parTrans" cxnId="{BE93C2E0-4D59-43A0-97AC-0926F6AB865A}">
      <dgm:prSet/>
      <dgm:spPr/>
      <dgm:t>
        <a:bodyPr/>
        <a:lstStyle/>
        <a:p>
          <a:endParaRPr lang="en-US"/>
        </a:p>
      </dgm:t>
    </dgm:pt>
    <dgm:pt modelId="{5A930B1A-0AE5-4C68-82AF-933DB26C6293}" type="sibTrans" cxnId="{BE93C2E0-4D59-43A0-97AC-0926F6AB865A}">
      <dgm:prSet/>
      <dgm:spPr/>
      <dgm:t>
        <a:bodyPr/>
        <a:lstStyle/>
        <a:p>
          <a:endParaRPr lang="en-US"/>
        </a:p>
      </dgm:t>
    </dgm:pt>
    <dgm:pt modelId="{7F170EC9-7C19-404F-ACEC-6318BED01FCC}">
      <dgm:prSet phldrT="[Text]"/>
      <dgm:spPr/>
      <dgm:t>
        <a:bodyPr/>
        <a:lstStyle/>
        <a:p>
          <a:r>
            <a:rPr lang="es-AR" dirty="0" smtClean="0"/>
            <a:t>Tipos de Documentaciones</a:t>
          </a:r>
        </a:p>
      </dgm:t>
    </dgm:pt>
    <dgm:pt modelId="{4A8AB863-2D25-402F-9E09-20F3E663F02D}" type="parTrans" cxnId="{C7992931-2280-4EBE-8E00-D5CA1FF1F27C}">
      <dgm:prSet/>
      <dgm:spPr/>
      <dgm:t>
        <a:bodyPr/>
        <a:lstStyle/>
        <a:p>
          <a:endParaRPr lang="en-US"/>
        </a:p>
      </dgm:t>
    </dgm:pt>
    <dgm:pt modelId="{D2B4A4FF-375C-4F05-A65C-7FDB080832FB}" type="sibTrans" cxnId="{C7992931-2280-4EBE-8E00-D5CA1FF1F27C}">
      <dgm:prSet/>
      <dgm:spPr/>
      <dgm:t>
        <a:bodyPr/>
        <a:lstStyle/>
        <a:p>
          <a:endParaRPr lang="en-US"/>
        </a:p>
      </dgm:t>
    </dgm:pt>
    <dgm:pt modelId="{C52FA07C-7A98-4A18-919C-98CA3783E701}">
      <dgm:prSet phldrT="[Text]"/>
      <dgm:spPr/>
      <dgm:t>
        <a:bodyPr/>
        <a:lstStyle/>
        <a:p>
          <a:r>
            <a:rPr lang="es-AR" dirty="0" smtClean="0"/>
            <a:t>Gestor de Proyectos</a:t>
          </a:r>
          <a:endParaRPr lang="en-US" dirty="0"/>
        </a:p>
      </dgm:t>
    </dgm:pt>
    <dgm:pt modelId="{875CEAFA-20A9-48A6-84DA-874895664652}" type="parTrans" cxnId="{9A46A378-0F1B-48C8-AD3A-D82F7BC94DE3}">
      <dgm:prSet/>
      <dgm:spPr/>
      <dgm:t>
        <a:bodyPr/>
        <a:lstStyle/>
        <a:p>
          <a:endParaRPr lang="en-US"/>
        </a:p>
      </dgm:t>
    </dgm:pt>
    <dgm:pt modelId="{E392B8AC-0BD6-41B0-864C-54FBB581E5BE}" type="sibTrans" cxnId="{9A46A378-0F1B-48C8-AD3A-D82F7BC94DE3}">
      <dgm:prSet/>
      <dgm:spPr/>
      <dgm:t>
        <a:bodyPr/>
        <a:lstStyle/>
        <a:p>
          <a:endParaRPr lang="en-US"/>
        </a:p>
      </dgm:t>
    </dgm:pt>
    <dgm:pt modelId="{14D9ED65-D8BE-48DD-8311-6D444D3D8501}">
      <dgm:prSet phldrT="[Text]"/>
      <dgm:spPr/>
      <dgm:t>
        <a:bodyPr/>
        <a:lstStyle/>
        <a:p>
          <a:r>
            <a:rPr lang="es-AR" dirty="0" smtClean="0"/>
            <a:t>Seleccionar Proyecto</a:t>
          </a:r>
          <a:endParaRPr lang="en-US" dirty="0"/>
        </a:p>
      </dgm:t>
    </dgm:pt>
    <dgm:pt modelId="{622787C2-AF72-442A-84C6-AE7E8669430C}" type="parTrans" cxnId="{8BDE03B5-4E55-44C4-82E3-5633648FAC68}">
      <dgm:prSet/>
      <dgm:spPr/>
      <dgm:t>
        <a:bodyPr/>
        <a:lstStyle/>
        <a:p>
          <a:endParaRPr lang="en-US"/>
        </a:p>
      </dgm:t>
    </dgm:pt>
    <dgm:pt modelId="{89BB6EA5-397C-4302-9D9F-E0119C5C7BA4}" type="sibTrans" cxnId="{8BDE03B5-4E55-44C4-82E3-5633648FAC68}">
      <dgm:prSet/>
      <dgm:spPr/>
      <dgm:t>
        <a:bodyPr/>
        <a:lstStyle/>
        <a:p>
          <a:endParaRPr lang="en-US"/>
        </a:p>
      </dgm:t>
    </dgm:pt>
    <dgm:pt modelId="{3EF77B8F-E58F-49E2-9C46-1FBCE7C1F5B4}">
      <dgm:prSet phldrT="[Text]"/>
      <dgm:spPr/>
      <dgm:t>
        <a:bodyPr/>
        <a:lstStyle/>
        <a:p>
          <a:r>
            <a:rPr lang="es-AR" dirty="0" smtClean="0"/>
            <a:t>Asignar Proyecto</a:t>
          </a:r>
          <a:endParaRPr lang="en-US" dirty="0"/>
        </a:p>
      </dgm:t>
    </dgm:pt>
    <dgm:pt modelId="{E6B86CE2-6255-4C32-9A29-C2EB9D2007A3}" type="parTrans" cxnId="{0F814567-AE33-489C-BDAD-23901DC168C5}">
      <dgm:prSet/>
      <dgm:spPr/>
      <dgm:t>
        <a:bodyPr/>
        <a:lstStyle/>
        <a:p>
          <a:endParaRPr lang="en-US"/>
        </a:p>
      </dgm:t>
    </dgm:pt>
    <dgm:pt modelId="{2A9A3408-9ED9-4615-86F2-3A3E143AF52F}" type="sibTrans" cxnId="{0F814567-AE33-489C-BDAD-23901DC168C5}">
      <dgm:prSet/>
      <dgm:spPr/>
      <dgm:t>
        <a:bodyPr/>
        <a:lstStyle/>
        <a:p>
          <a:endParaRPr lang="en-US"/>
        </a:p>
      </dgm:t>
    </dgm:pt>
    <dgm:pt modelId="{5F1CD52F-1166-4CDC-8890-E6733381ED93}">
      <dgm:prSet phldrT="[Text]"/>
      <dgm:spPr/>
      <dgm:t>
        <a:bodyPr/>
        <a:lstStyle/>
        <a:p>
          <a:r>
            <a:rPr lang="es-AR" dirty="0" smtClean="0"/>
            <a:t>Listado de Solicitud de Tarea</a:t>
          </a:r>
          <a:endParaRPr lang="en-US" dirty="0"/>
        </a:p>
      </dgm:t>
    </dgm:pt>
    <dgm:pt modelId="{46AEBF1A-B853-414D-AC0E-43B1B993DD07}" type="parTrans" cxnId="{9CCF7E1A-D232-4D6B-8471-4AD50585C90B}">
      <dgm:prSet/>
      <dgm:spPr/>
      <dgm:t>
        <a:bodyPr/>
        <a:lstStyle/>
        <a:p>
          <a:endParaRPr lang="en-US"/>
        </a:p>
      </dgm:t>
    </dgm:pt>
    <dgm:pt modelId="{FA2ABCC6-F460-46B6-8C16-58A39790284E}" type="sibTrans" cxnId="{9CCF7E1A-D232-4D6B-8471-4AD50585C90B}">
      <dgm:prSet/>
      <dgm:spPr/>
      <dgm:t>
        <a:bodyPr/>
        <a:lstStyle/>
        <a:p>
          <a:endParaRPr lang="en-US"/>
        </a:p>
      </dgm:t>
    </dgm:pt>
    <dgm:pt modelId="{90CA10A6-2579-411E-9111-9775257DBC43}">
      <dgm:prSet phldrT="[Text]"/>
      <dgm:spPr/>
      <dgm:t>
        <a:bodyPr/>
        <a:lstStyle/>
        <a:p>
          <a:r>
            <a:rPr lang="es-AR" dirty="0" smtClean="0"/>
            <a:t>Crear Solicitud de Tarea</a:t>
          </a:r>
          <a:endParaRPr lang="en-US" dirty="0"/>
        </a:p>
      </dgm:t>
    </dgm:pt>
    <dgm:pt modelId="{28A0CC03-E769-4FB3-AD19-8BEB7FD2E0A3}" type="parTrans" cxnId="{E5EB5D0C-8184-4F05-B6F7-6C64EB136B18}">
      <dgm:prSet/>
      <dgm:spPr/>
      <dgm:t>
        <a:bodyPr/>
        <a:lstStyle/>
        <a:p>
          <a:endParaRPr lang="en-US"/>
        </a:p>
      </dgm:t>
    </dgm:pt>
    <dgm:pt modelId="{E1306990-1268-4D6E-8180-5AE8A2A39133}" type="sibTrans" cxnId="{E5EB5D0C-8184-4F05-B6F7-6C64EB136B18}">
      <dgm:prSet/>
      <dgm:spPr/>
      <dgm:t>
        <a:bodyPr/>
        <a:lstStyle/>
        <a:p>
          <a:endParaRPr lang="en-US"/>
        </a:p>
      </dgm:t>
    </dgm:pt>
    <dgm:pt modelId="{E6A33FEE-1A65-41F6-888B-AD0791FEC82E}" type="pres">
      <dgm:prSet presAssocID="{7355C9DC-69AE-4FFB-AA32-E2B41319C4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B11682-3A66-4B75-9504-ABCCC6533C31}" type="pres">
      <dgm:prSet presAssocID="{469AB0DA-EA5D-44B2-8F40-30983A6D83A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8F9BD-210C-4040-8167-A312B4EB4D80}" type="pres">
      <dgm:prSet presAssocID="{469AB0DA-EA5D-44B2-8F40-30983A6D83A6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446FF-0C27-4164-A19E-35979887E01E}" type="pres">
      <dgm:prSet presAssocID="{88AA5AF0-3F33-46A2-8CD1-8470DFBF47C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2C3A9-129C-4E01-95CB-872BBB56B8E6}" type="pres">
      <dgm:prSet presAssocID="{88AA5AF0-3F33-46A2-8CD1-8470DFBF47C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6F94E-D994-4775-AC44-39EA56065B99}" type="pres">
      <dgm:prSet presAssocID="{45147E84-0A4C-4DC1-872F-31015E17D50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9C2A0-801E-42B6-9579-52DF8AAC604E}" type="pres">
      <dgm:prSet presAssocID="{45147E84-0A4C-4DC1-872F-31015E17D508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A5F39-B886-4D81-9675-F2BB9BA89834}" type="pres">
      <dgm:prSet presAssocID="{2E0E08F2-C679-42DA-B9D1-82F82FE117D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00B36-FBD4-4337-B833-11CC2D92EAB0}" type="pres">
      <dgm:prSet presAssocID="{2E0E08F2-C679-42DA-B9D1-82F82FE117D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C6C277-B963-4AD6-9EAF-1F96AF7D66F5}" type="presOf" srcId="{1CBACF89-726D-4296-9DB5-1DE9A00E6843}" destId="{C7700B36-FBD4-4337-B833-11CC2D92EAB0}" srcOrd="0" destOrd="0" presId="urn:microsoft.com/office/officeart/2005/8/layout/vList2"/>
    <dgm:cxn modelId="{C7992931-2280-4EBE-8E00-D5CA1FF1F27C}" srcId="{2E0E08F2-C679-42DA-B9D1-82F82FE117D3}" destId="{7F170EC9-7C19-404F-ACEC-6318BED01FCC}" srcOrd="1" destOrd="0" parTransId="{4A8AB863-2D25-402F-9E09-20F3E663F02D}" sibTransId="{D2B4A4FF-375C-4F05-A65C-7FDB080832FB}"/>
    <dgm:cxn modelId="{9CCF7E1A-D232-4D6B-8471-4AD50585C90B}" srcId="{469AB0DA-EA5D-44B2-8F40-30983A6D83A6}" destId="{5F1CD52F-1166-4CDC-8890-E6733381ED93}" srcOrd="3" destOrd="0" parTransId="{46AEBF1A-B853-414D-AC0E-43B1B993DD07}" sibTransId="{FA2ABCC6-F460-46B6-8C16-58A39790284E}"/>
    <dgm:cxn modelId="{9C1E8490-F942-45B1-BD8F-0166AA7E3141}" srcId="{45147E84-0A4C-4DC1-872F-31015E17D508}" destId="{7B8776CC-0BF9-44DF-9C13-9939CFAE9639}" srcOrd="2" destOrd="0" parTransId="{C38EF618-76F7-45FA-81D5-CB661E031EDA}" sibTransId="{79A6B84E-199E-45B9-BCB5-B1F91907232F}"/>
    <dgm:cxn modelId="{6D171FED-AD98-473A-A98E-D76F79050F08}" type="presOf" srcId="{7B8776CC-0BF9-44DF-9C13-9939CFAE9639}" destId="{43B9C2A0-801E-42B6-9579-52DF8AAC604E}" srcOrd="0" destOrd="2" presId="urn:microsoft.com/office/officeart/2005/8/layout/vList2"/>
    <dgm:cxn modelId="{9789FA78-D372-4DA1-8C6A-60AD1D530F3D}" type="presOf" srcId="{3EF77B8F-E58F-49E2-9C46-1FBCE7C1F5B4}" destId="{5578F9BD-210C-4040-8167-A312B4EB4D80}" srcOrd="0" destOrd="2" presId="urn:microsoft.com/office/officeart/2005/8/layout/vList2"/>
    <dgm:cxn modelId="{57F47A3B-D4E0-49AE-A5FD-C5A925E24F79}" srcId="{88AA5AF0-3F33-46A2-8CD1-8470DFBF47C6}" destId="{EC984B6D-2E6B-4FC7-ABD3-3124E78B8DE9}" srcOrd="0" destOrd="0" parTransId="{522FBD66-D741-4B69-8B08-EB172C5E0F89}" sibTransId="{39A30F46-AD16-4D71-9015-E31D3C08CB9F}"/>
    <dgm:cxn modelId="{6A63C0EF-914D-4A90-9FAD-7AE99177E5BB}" type="presOf" srcId="{7355C9DC-69AE-4FFB-AA32-E2B41319C476}" destId="{E6A33FEE-1A65-41F6-888B-AD0791FEC82E}" srcOrd="0" destOrd="0" presId="urn:microsoft.com/office/officeart/2005/8/layout/vList2"/>
    <dgm:cxn modelId="{9A46A378-0F1B-48C8-AD3A-D82F7BC94DE3}" srcId="{469AB0DA-EA5D-44B2-8F40-30983A6D83A6}" destId="{C52FA07C-7A98-4A18-919C-98CA3783E701}" srcOrd="0" destOrd="0" parTransId="{875CEAFA-20A9-48A6-84DA-874895664652}" sibTransId="{E392B8AC-0BD6-41B0-864C-54FBB581E5BE}"/>
    <dgm:cxn modelId="{5F8402FC-041D-40ED-9CCA-96CD08D1BE63}" type="presOf" srcId="{893E1C5F-95A8-4F64-A566-10417DBCE3C6}" destId="{2F32C3A9-129C-4E01-95CB-872BBB56B8E6}" srcOrd="0" destOrd="1" presId="urn:microsoft.com/office/officeart/2005/8/layout/vList2"/>
    <dgm:cxn modelId="{8137ACDB-FC5B-426A-9085-DF28170F7776}" type="presOf" srcId="{14D9ED65-D8BE-48DD-8311-6D444D3D8501}" destId="{5578F9BD-210C-4040-8167-A312B4EB4D80}" srcOrd="0" destOrd="1" presId="urn:microsoft.com/office/officeart/2005/8/layout/vList2"/>
    <dgm:cxn modelId="{05B97F45-1D30-4EBA-AC96-F7A2F64909E5}" srcId="{7355C9DC-69AE-4FFB-AA32-E2B41319C476}" destId="{45147E84-0A4C-4DC1-872F-31015E17D508}" srcOrd="2" destOrd="0" parTransId="{63E289CD-D23D-4F9D-B98D-873FEB65357E}" sibTransId="{F27C5C33-0633-4C93-B751-D30D7DCD4783}"/>
    <dgm:cxn modelId="{8AAC29D4-ACC3-41D9-B772-30DFA4388513}" srcId="{45147E84-0A4C-4DC1-872F-31015E17D508}" destId="{6C5798E9-B2ED-40E2-A6BB-B5BCA9144479}" srcOrd="0" destOrd="0" parTransId="{7389C0A8-581C-4752-99F8-F0ED488385D8}" sibTransId="{CF9CC9A1-46E8-4388-88FE-EAE76ED88CF3}"/>
    <dgm:cxn modelId="{18536518-F69B-487A-B34F-BE2F6F06D104}" type="presOf" srcId="{469AB0DA-EA5D-44B2-8F40-30983A6D83A6}" destId="{E6B11682-3A66-4B75-9504-ABCCC6533C31}" srcOrd="0" destOrd="0" presId="urn:microsoft.com/office/officeart/2005/8/layout/vList2"/>
    <dgm:cxn modelId="{0F814567-AE33-489C-BDAD-23901DC168C5}" srcId="{469AB0DA-EA5D-44B2-8F40-30983A6D83A6}" destId="{3EF77B8F-E58F-49E2-9C46-1FBCE7C1F5B4}" srcOrd="2" destOrd="0" parTransId="{E6B86CE2-6255-4C32-9A29-C2EB9D2007A3}" sibTransId="{2A9A3408-9ED9-4615-86F2-3A3E143AF52F}"/>
    <dgm:cxn modelId="{8BDE03B5-4E55-44C4-82E3-5633648FAC68}" srcId="{469AB0DA-EA5D-44B2-8F40-30983A6D83A6}" destId="{14D9ED65-D8BE-48DD-8311-6D444D3D8501}" srcOrd="1" destOrd="0" parTransId="{622787C2-AF72-442A-84C6-AE7E8669430C}" sibTransId="{89BB6EA5-397C-4302-9D9F-E0119C5C7BA4}"/>
    <dgm:cxn modelId="{543EF9B5-CB3F-4690-A59D-1171FFF5A7A3}" type="presOf" srcId="{2E0E08F2-C679-42DA-B9D1-82F82FE117D3}" destId="{0D1A5F39-B886-4D81-9675-F2BB9BA89834}" srcOrd="0" destOrd="0" presId="urn:microsoft.com/office/officeart/2005/8/layout/vList2"/>
    <dgm:cxn modelId="{4D1DBA12-C26D-451C-B1DE-A4399E692F88}" srcId="{7355C9DC-69AE-4FFB-AA32-E2B41319C476}" destId="{2E0E08F2-C679-42DA-B9D1-82F82FE117D3}" srcOrd="3" destOrd="0" parTransId="{4BDEF929-4DDC-4FBA-9313-7419BF620732}" sibTransId="{67BDAA44-B7A2-421C-96E2-25E8B9E61BB9}"/>
    <dgm:cxn modelId="{CF15274C-0B19-4FA1-ADD2-112D806A456B}" srcId="{45147E84-0A4C-4DC1-872F-31015E17D508}" destId="{AC645C83-1433-429F-BA82-0D285D2857BE}" srcOrd="1" destOrd="0" parTransId="{073EA81F-472A-4960-A825-83736118E583}" sibTransId="{83AC0773-2082-41ED-A8B9-3AF1C507DEAC}"/>
    <dgm:cxn modelId="{BF1E2E17-3B28-41CA-84AB-DC153D38061A}" type="presOf" srcId="{7F170EC9-7C19-404F-ACEC-6318BED01FCC}" destId="{C7700B36-FBD4-4337-B833-11CC2D92EAB0}" srcOrd="0" destOrd="1" presId="urn:microsoft.com/office/officeart/2005/8/layout/vList2"/>
    <dgm:cxn modelId="{A7E9511E-9832-4552-9740-E3C96D03D57D}" type="presOf" srcId="{45147E84-0A4C-4DC1-872F-31015E17D508}" destId="{D356F94E-D994-4775-AC44-39EA56065B99}" srcOrd="0" destOrd="0" presId="urn:microsoft.com/office/officeart/2005/8/layout/vList2"/>
    <dgm:cxn modelId="{D76EC175-C0C2-46E3-AB17-CB409060C95B}" srcId="{7355C9DC-69AE-4FFB-AA32-E2B41319C476}" destId="{469AB0DA-EA5D-44B2-8F40-30983A6D83A6}" srcOrd="0" destOrd="0" parTransId="{93AB8C44-21B7-499C-A7A9-0314683F8AE5}" sibTransId="{B045124A-CFBA-40D0-84DE-EC773E47C3F9}"/>
    <dgm:cxn modelId="{0854F6F1-FB83-4889-B5AA-7FCF19194B77}" type="presOf" srcId="{AC645C83-1433-429F-BA82-0D285D2857BE}" destId="{43B9C2A0-801E-42B6-9579-52DF8AAC604E}" srcOrd="0" destOrd="1" presId="urn:microsoft.com/office/officeart/2005/8/layout/vList2"/>
    <dgm:cxn modelId="{9524B65C-7103-41B5-8C25-A53E5F3C9D90}" srcId="{45147E84-0A4C-4DC1-872F-31015E17D508}" destId="{2A0D31D8-F83B-4A71-A923-5DC7CEB42D00}" srcOrd="3" destOrd="0" parTransId="{5FE410AB-19A2-45ED-AD3C-99944B0F61B4}" sibTransId="{0170B9AE-ABC1-4DB5-84D0-A5E5A6B2B8CE}"/>
    <dgm:cxn modelId="{8F026D17-B0C4-4E44-B4CE-0D906BEF776D}" type="presOf" srcId="{EC984B6D-2E6B-4FC7-ABD3-3124E78B8DE9}" destId="{2F32C3A9-129C-4E01-95CB-872BBB56B8E6}" srcOrd="0" destOrd="0" presId="urn:microsoft.com/office/officeart/2005/8/layout/vList2"/>
    <dgm:cxn modelId="{CFC50562-10E0-4296-B20B-6C42F946E947}" type="presOf" srcId="{2A0D31D8-F83B-4A71-A923-5DC7CEB42D00}" destId="{43B9C2A0-801E-42B6-9579-52DF8AAC604E}" srcOrd="0" destOrd="3" presId="urn:microsoft.com/office/officeart/2005/8/layout/vList2"/>
    <dgm:cxn modelId="{DB100315-2ABB-43E5-AD3F-0786F80163F2}" srcId="{7355C9DC-69AE-4FFB-AA32-E2B41319C476}" destId="{88AA5AF0-3F33-46A2-8CD1-8470DFBF47C6}" srcOrd="1" destOrd="0" parTransId="{43811F55-AE1E-4634-A254-AAF8EC23B422}" sibTransId="{90815A56-990C-4073-A232-8344D4A7D2B9}"/>
    <dgm:cxn modelId="{E5EB5D0C-8184-4F05-B6F7-6C64EB136B18}" srcId="{469AB0DA-EA5D-44B2-8F40-30983A6D83A6}" destId="{90CA10A6-2579-411E-9111-9775257DBC43}" srcOrd="4" destOrd="0" parTransId="{28A0CC03-E769-4FB3-AD19-8BEB7FD2E0A3}" sibTransId="{E1306990-1268-4D6E-8180-5AE8A2A39133}"/>
    <dgm:cxn modelId="{C8B8C74A-C259-4A63-9617-F6DB7F489B53}" type="presOf" srcId="{90CA10A6-2579-411E-9111-9775257DBC43}" destId="{5578F9BD-210C-4040-8167-A312B4EB4D80}" srcOrd="0" destOrd="4" presId="urn:microsoft.com/office/officeart/2005/8/layout/vList2"/>
    <dgm:cxn modelId="{BE93C2E0-4D59-43A0-97AC-0926F6AB865A}" srcId="{2E0E08F2-C679-42DA-B9D1-82F82FE117D3}" destId="{1CBACF89-726D-4296-9DB5-1DE9A00E6843}" srcOrd="0" destOrd="0" parTransId="{D5EDCC3A-5A5C-4568-8703-743B7A07DE8A}" sibTransId="{5A930B1A-0AE5-4C68-82AF-933DB26C6293}"/>
    <dgm:cxn modelId="{F15F0793-CB55-45B1-A6BC-B52A405F5318}" type="presOf" srcId="{C52FA07C-7A98-4A18-919C-98CA3783E701}" destId="{5578F9BD-210C-4040-8167-A312B4EB4D80}" srcOrd="0" destOrd="0" presId="urn:microsoft.com/office/officeart/2005/8/layout/vList2"/>
    <dgm:cxn modelId="{2870C6DD-6577-4010-8984-FCEE1027F523}" srcId="{88AA5AF0-3F33-46A2-8CD1-8470DFBF47C6}" destId="{893E1C5F-95A8-4F64-A566-10417DBCE3C6}" srcOrd="1" destOrd="0" parTransId="{6529F374-CEE2-4A1F-9D10-13745D313C86}" sibTransId="{7EAEAD29-C0BC-4405-B9C7-411514F40739}"/>
    <dgm:cxn modelId="{10C9C486-F51B-45D7-8F6E-C20C3C7BD83F}" type="presOf" srcId="{5F1CD52F-1166-4CDC-8890-E6733381ED93}" destId="{5578F9BD-210C-4040-8167-A312B4EB4D80}" srcOrd="0" destOrd="3" presId="urn:microsoft.com/office/officeart/2005/8/layout/vList2"/>
    <dgm:cxn modelId="{C1D8FBAF-C6E6-442B-9587-522D7F0A0B0F}" type="presOf" srcId="{6C5798E9-B2ED-40E2-A6BB-B5BCA9144479}" destId="{43B9C2A0-801E-42B6-9579-52DF8AAC604E}" srcOrd="0" destOrd="0" presId="urn:microsoft.com/office/officeart/2005/8/layout/vList2"/>
    <dgm:cxn modelId="{84DC51DA-60E3-4B3C-AA8C-A3E380B0FEF5}" type="presOf" srcId="{88AA5AF0-3F33-46A2-8CD1-8470DFBF47C6}" destId="{C31446FF-0C27-4164-A19E-35979887E01E}" srcOrd="0" destOrd="0" presId="urn:microsoft.com/office/officeart/2005/8/layout/vList2"/>
    <dgm:cxn modelId="{39B59659-A0F2-41EB-ADFD-2C5CF69B5409}" type="presParOf" srcId="{E6A33FEE-1A65-41F6-888B-AD0791FEC82E}" destId="{E6B11682-3A66-4B75-9504-ABCCC6533C31}" srcOrd="0" destOrd="0" presId="urn:microsoft.com/office/officeart/2005/8/layout/vList2"/>
    <dgm:cxn modelId="{DD9914D9-8243-40E3-962D-1ABEEBAD36E3}" type="presParOf" srcId="{E6A33FEE-1A65-41F6-888B-AD0791FEC82E}" destId="{5578F9BD-210C-4040-8167-A312B4EB4D80}" srcOrd="1" destOrd="0" presId="urn:microsoft.com/office/officeart/2005/8/layout/vList2"/>
    <dgm:cxn modelId="{A4E01E84-1235-4E33-B4D2-4A2C136096EC}" type="presParOf" srcId="{E6A33FEE-1A65-41F6-888B-AD0791FEC82E}" destId="{C31446FF-0C27-4164-A19E-35979887E01E}" srcOrd="2" destOrd="0" presId="urn:microsoft.com/office/officeart/2005/8/layout/vList2"/>
    <dgm:cxn modelId="{0E4FAC6B-F09E-476C-AC05-D0D3679E5453}" type="presParOf" srcId="{E6A33FEE-1A65-41F6-888B-AD0791FEC82E}" destId="{2F32C3A9-129C-4E01-95CB-872BBB56B8E6}" srcOrd="3" destOrd="0" presId="urn:microsoft.com/office/officeart/2005/8/layout/vList2"/>
    <dgm:cxn modelId="{F2660152-07AF-49E7-8FE6-CF87652B826D}" type="presParOf" srcId="{E6A33FEE-1A65-41F6-888B-AD0791FEC82E}" destId="{D356F94E-D994-4775-AC44-39EA56065B99}" srcOrd="4" destOrd="0" presId="urn:microsoft.com/office/officeart/2005/8/layout/vList2"/>
    <dgm:cxn modelId="{7BE7DBF6-70D1-4235-A2AF-806D3317A1F1}" type="presParOf" srcId="{E6A33FEE-1A65-41F6-888B-AD0791FEC82E}" destId="{43B9C2A0-801E-42B6-9579-52DF8AAC604E}" srcOrd="5" destOrd="0" presId="urn:microsoft.com/office/officeart/2005/8/layout/vList2"/>
    <dgm:cxn modelId="{04D90C19-FBA5-4A33-9391-803B31245DCC}" type="presParOf" srcId="{E6A33FEE-1A65-41F6-888B-AD0791FEC82E}" destId="{0D1A5F39-B886-4D81-9675-F2BB9BA89834}" srcOrd="6" destOrd="0" presId="urn:microsoft.com/office/officeart/2005/8/layout/vList2"/>
    <dgm:cxn modelId="{F528C46B-8935-478D-AAB5-F036D8939A2A}" type="presParOf" srcId="{E6A33FEE-1A65-41F6-888B-AD0791FEC82E}" destId="{C7700B36-FBD4-4337-B833-11CC2D92EAB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26/8/2012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de prioridad alta.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27/10/2012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de prioridad media y baja.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 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10/11/2012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instalación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6FEC9C93-3D04-45C3-A0C2-F950E798A424}">
      <dgm:prSet phldrT="[Text]"/>
      <dgm:spPr/>
      <dgm:t>
        <a:bodyPr/>
        <a:lstStyle/>
        <a:p>
          <a:r>
            <a:rPr lang="en-US" dirty="0" err="1" smtClean="0"/>
            <a:t>Listado</a:t>
          </a:r>
          <a:r>
            <a:rPr lang="en-US" dirty="0" smtClean="0"/>
            <a:t> de </a:t>
          </a:r>
          <a:r>
            <a:rPr lang="en-US" dirty="0" err="1" smtClean="0"/>
            <a:t>requerimientos</a:t>
          </a:r>
          <a:endParaRPr lang="en-US" dirty="0"/>
        </a:p>
      </dgm:t>
    </dgm:pt>
    <dgm:pt modelId="{421C12A8-D71C-440B-A512-ABC43E559A8E}" type="parTrans" cxnId="{EEB3C81D-AC72-416F-A386-576F6F4B2E6C}">
      <dgm:prSet/>
      <dgm:spPr/>
      <dgm:t>
        <a:bodyPr/>
        <a:lstStyle/>
        <a:p>
          <a:endParaRPr lang="es-AR"/>
        </a:p>
      </dgm:t>
    </dgm:pt>
    <dgm:pt modelId="{0871B2F7-D12B-4349-B30D-55271D905256}" type="sibTrans" cxnId="{EEB3C81D-AC72-416F-A386-576F6F4B2E6C}">
      <dgm:prSet/>
      <dgm:spPr/>
      <dgm:t>
        <a:bodyPr/>
        <a:lstStyle/>
        <a:p>
          <a:endParaRPr lang="es-AR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876B7-07B9-439B-90DB-43EC34FA8AA7}" type="presOf" srcId="{5913FBD2-A8EA-4DD9-B679-25A7E714503E}" destId="{08E185FC-CEAB-4B95-8C69-65CB50B7EE28}" srcOrd="0" destOrd="1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431A6FBB-2147-4224-BEB7-F1F44F851C93}" type="presOf" srcId="{0069092C-E876-4322-B292-7F8C73C3584F}" destId="{A269C954-6C69-4EFD-BC78-8B18276D4525}" srcOrd="0" destOrd="0" presId="urn:microsoft.com/office/officeart/2005/8/layout/vList5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28BF77C2-BA2C-4EEA-BC2C-B29E10699E23}" type="presOf" srcId="{454E7899-FD60-471D-A87C-7F22BA1EC279}" destId="{B7CE4811-3286-4DF5-8DD8-3FB6DEAC28E9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177F69CD-90BE-408D-93F6-887DF3414362}" type="presOf" srcId="{6FEC9C93-3D04-45C3-A0C2-F950E798A424}" destId="{08E185FC-CEAB-4B95-8C69-65CB50B7EE28}" srcOrd="0" destOrd="2" presId="urn:microsoft.com/office/officeart/2005/8/layout/vList5"/>
    <dgm:cxn modelId="{E22FBD64-C1CD-455A-A476-7E3CE595D0D1}" type="presOf" srcId="{9D53F5CF-E73A-49B8-82D5-67B6E1B4D3B0}" destId="{22944780-7EA4-41AB-96B8-5A60D8CD2618}" srcOrd="0" destOrd="0" presId="urn:microsoft.com/office/officeart/2005/8/layout/vList5"/>
    <dgm:cxn modelId="{1C163389-A97F-430B-B0BA-A0DEA92E415F}" type="presOf" srcId="{813616D9-BE8E-4A10-BF86-762692BB6A0F}" destId="{BBB6B52B-E046-4419-AB1D-58DD3C86F0D8}" srcOrd="0" destOrd="0" presId="urn:microsoft.com/office/officeart/2005/8/layout/vList5"/>
    <dgm:cxn modelId="{CBBAECCB-33CD-4AFB-9462-8C457784AC73}" type="presOf" srcId="{08E1CF32-7D7D-4CF2-BAA9-C037C0EC0945}" destId="{D34768DB-64FD-4294-BFEE-0BC3987FFB41}" srcOrd="0" destOrd="0" presId="urn:microsoft.com/office/officeart/2005/8/layout/vList5"/>
    <dgm:cxn modelId="{A40251EF-803E-40CE-B432-209B0048E476}" type="presOf" srcId="{E9E98E57-AA12-4079-AB9F-42765B204AFD}" destId="{1DF7ADA8-0EAC-48DE-AFD6-FDBB67CD9962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F800D23F-0E4B-4D6F-B889-33190874D637}" type="presOf" srcId="{2760651A-C8D9-4824-8874-1737C10BF8BC}" destId="{08E185FC-CEAB-4B95-8C69-65CB50B7EE28}" srcOrd="0" destOrd="0" presId="urn:microsoft.com/office/officeart/2005/8/layout/vList5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F8F50A52-6022-416A-84E6-9D3686F2EFFA}" type="presOf" srcId="{82EDBB78-BDE0-49D3-BA2A-620A1AA99448}" destId="{1DF7ADA8-0EAC-48DE-AFD6-FDBB67CD9962}" srcOrd="0" destOrd="1" presId="urn:microsoft.com/office/officeart/2005/8/layout/vList5"/>
    <dgm:cxn modelId="{A356E8C7-59B0-4FD9-924B-DCA6B5EA4E8E}" type="presOf" srcId="{852AA831-7837-42DD-942D-617B2AD798FD}" destId="{F32870B6-D861-425B-A22A-69583A7DE8E8}" srcOrd="0" destOrd="0" presId="urn:microsoft.com/office/officeart/2005/8/layout/vList5"/>
    <dgm:cxn modelId="{5C096D3A-5ED9-4A56-8779-2544270895EF}" type="presOf" srcId="{34496EE1-B95B-44E8-BB0A-0CAC482AB970}" destId="{5BA1A675-5232-4C7A-A9C3-FFF93194D31F}" srcOrd="0" destOrd="0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EEB3C81D-AC72-416F-A386-576F6F4B2E6C}" srcId="{08E1CF32-7D7D-4CF2-BAA9-C037C0EC0945}" destId="{6FEC9C93-3D04-45C3-A0C2-F950E798A424}" srcOrd="2" destOrd="0" parTransId="{421C12A8-D71C-440B-A512-ABC43E559A8E}" sibTransId="{0871B2F7-D12B-4349-B30D-55271D905256}"/>
    <dgm:cxn modelId="{18C49BEC-B379-4829-A004-FAF91182C369}" type="presParOf" srcId="{A269C954-6C69-4EFD-BC78-8B18276D4525}" destId="{3EECDA9C-80A6-4FD0-93CD-CC698886C13F}" srcOrd="0" destOrd="0" presId="urn:microsoft.com/office/officeart/2005/8/layout/vList5"/>
    <dgm:cxn modelId="{E086C3CD-D4F1-41B1-9CC8-EB4C1F6CFF91}" type="presParOf" srcId="{3EECDA9C-80A6-4FD0-93CD-CC698886C13F}" destId="{D34768DB-64FD-4294-BFEE-0BC3987FFB41}" srcOrd="0" destOrd="0" presId="urn:microsoft.com/office/officeart/2005/8/layout/vList5"/>
    <dgm:cxn modelId="{FD3918DC-A47C-41CB-A65B-7634E37082AB}" type="presParOf" srcId="{3EECDA9C-80A6-4FD0-93CD-CC698886C13F}" destId="{08E185FC-CEAB-4B95-8C69-65CB50B7EE28}" srcOrd="1" destOrd="0" presId="urn:microsoft.com/office/officeart/2005/8/layout/vList5"/>
    <dgm:cxn modelId="{D441178C-9EE1-4569-B75C-152971704E35}" type="presParOf" srcId="{A269C954-6C69-4EFD-BC78-8B18276D4525}" destId="{FED6A8D5-4A04-497E-A198-48DF170C024D}" srcOrd="1" destOrd="0" presId="urn:microsoft.com/office/officeart/2005/8/layout/vList5"/>
    <dgm:cxn modelId="{0DC91DFA-18A0-4DCE-9DF2-EF52A6C541F6}" type="presParOf" srcId="{A269C954-6C69-4EFD-BC78-8B18276D4525}" destId="{C8A01053-33D2-4B25-A829-5C15FCDE1E3E}" srcOrd="2" destOrd="0" presId="urn:microsoft.com/office/officeart/2005/8/layout/vList5"/>
    <dgm:cxn modelId="{CE375F04-5BCF-4D0D-B366-154217CE69AC}" type="presParOf" srcId="{C8A01053-33D2-4B25-A829-5C15FCDE1E3E}" destId="{22944780-7EA4-41AB-96B8-5A60D8CD2618}" srcOrd="0" destOrd="0" presId="urn:microsoft.com/office/officeart/2005/8/layout/vList5"/>
    <dgm:cxn modelId="{9D2A681F-CD5D-4561-AC73-BFA7429F0812}" type="presParOf" srcId="{C8A01053-33D2-4B25-A829-5C15FCDE1E3E}" destId="{F32870B6-D861-425B-A22A-69583A7DE8E8}" srcOrd="1" destOrd="0" presId="urn:microsoft.com/office/officeart/2005/8/layout/vList5"/>
    <dgm:cxn modelId="{A6DCF1EA-201D-48A1-BDD9-FE6A2C432D46}" type="presParOf" srcId="{A269C954-6C69-4EFD-BC78-8B18276D4525}" destId="{3E9B9A32-D900-45C9-AB59-A3BA32A23567}" srcOrd="3" destOrd="0" presId="urn:microsoft.com/office/officeart/2005/8/layout/vList5"/>
    <dgm:cxn modelId="{DB58A5DF-7FB1-4711-99C6-80481C39709F}" type="presParOf" srcId="{A269C954-6C69-4EFD-BC78-8B18276D4525}" destId="{9D26FAA6-3C40-4168-B2A8-D55F787BD881}" srcOrd="4" destOrd="0" presId="urn:microsoft.com/office/officeart/2005/8/layout/vList5"/>
    <dgm:cxn modelId="{19B777C5-20CB-4467-B1A1-554854FDFE72}" type="presParOf" srcId="{9D26FAA6-3C40-4168-B2A8-D55F787BD881}" destId="{B7CE4811-3286-4DF5-8DD8-3FB6DEAC28E9}" srcOrd="0" destOrd="0" presId="urn:microsoft.com/office/officeart/2005/8/layout/vList5"/>
    <dgm:cxn modelId="{A5790823-44CE-409D-810E-A7D25647B866}" type="presParOf" srcId="{9D26FAA6-3C40-4168-B2A8-D55F787BD881}" destId="{5BA1A675-5232-4C7A-A9C3-FFF93194D31F}" srcOrd="1" destOrd="0" presId="urn:microsoft.com/office/officeart/2005/8/layout/vList5"/>
    <dgm:cxn modelId="{F535D60C-E00E-4F42-9FB9-3FFD36D43706}" type="presParOf" srcId="{A269C954-6C69-4EFD-BC78-8B18276D4525}" destId="{C830F0A4-E720-4520-AAE3-30DED431B548}" srcOrd="5" destOrd="0" presId="urn:microsoft.com/office/officeart/2005/8/layout/vList5"/>
    <dgm:cxn modelId="{498EBDA7-3297-44A2-81FF-ED592DC44024}" type="presParOf" srcId="{A269C954-6C69-4EFD-BC78-8B18276D4525}" destId="{78EB880E-4AD2-4738-A845-C0AD23F67451}" srcOrd="6" destOrd="0" presId="urn:microsoft.com/office/officeart/2005/8/layout/vList5"/>
    <dgm:cxn modelId="{DA5FDD11-23A5-4CAB-8036-6BFE388AA6D5}" type="presParOf" srcId="{78EB880E-4AD2-4738-A845-C0AD23F67451}" destId="{BBB6B52B-E046-4419-AB1D-58DD3C86F0D8}" srcOrd="0" destOrd="0" presId="urn:microsoft.com/office/officeart/2005/8/layout/vList5"/>
    <dgm:cxn modelId="{C1DB8033-153C-489F-88FF-9E1F8D1A059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66F879-F22D-4B27-AF6F-10DAFA969B0D}">
      <dsp:nvSpPr>
        <dsp:cNvPr id="0" name=""/>
        <dsp:cNvSpPr/>
      </dsp:nvSpPr>
      <dsp:spPr>
        <a:xfrm rot="5400000">
          <a:off x="3362869" y="507859"/>
          <a:ext cx="2208636" cy="19215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Iteraciones</a:t>
          </a:r>
          <a:endParaRPr lang="en-US" sz="1800" kern="1200" dirty="0"/>
        </a:p>
      </dsp:txBody>
      <dsp:txXfrm rot="5400000">
        <a:off x="3362869" y="507859"/>
        <a:ext cx="2208636" cy="1921513"/>
      </dsp:txXfrm>
    </dsp:sp>
    <dsp:sp modelId="{A566CF7F-603E-44C9-8FE5-B0F894468DBA}">
      <dsp:nvSpPr>
        <dsp:cNvPr id="0" name=""/>
        <dsp:cNvSpPr/>
      </dsp:nvSpPr>
      <dsp:spPr>
        <a:xfrm>
          <a:off x="5486252" y="806025"/>
          <a:ext cx="2464837" cy="132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Iteración 1 – 100%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Iteración 2 – 100%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Iteración 3 – 5%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Iteración 4 </a:t>
          </a:r>
          <a:r>
            <a:rPr lang="es-AR" sz="1400" kern="1200" smtClean="0"/>
            <a:t>– 0%</a:t>
          </a:r>
          <a:endParaRPr lang="en-US" sz="1400" kern="1200" dirty="0"/>
        </a:p>
      </dsp:txBody>
      <dsp:txXfrm>
        <a:off x="5486252" y="806025"/>
        <a:ext cx="2464837" cy="1325181"/>
      </dsp:txXfrm>
    </dsp:sp>
    <dsp:sp modelId="{969F2950-08A4-41ED-8EB3-51D459791C4B}">
      <dsp:nvSpPr>
        <dsp:cNvPr id="0" name=""/>
        <dsp:cNvSpPr/>
      </dsp:nvSpPr>
      <dsp:spPr>
        <a:xfrm rot="5400000">
          <a:off x="1287634" y="507859"/>
          <a:ext cx="2208636" cy="19215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5400000">
        <a:off x="1287634" y="507859"/>
        <a:ext cx="2208636" cy="1921513"/>
      </dsp:txXfrm>
    </dsp:sp>
    <dsp:sp modelId="{BB0991E1-994E-4F97-9D08-D99E24B423EE}">
      <dsp:nvSpPr>
        <dsp:cNvPr id="0" name=""/>
        <dsp:cNvSpPr/>
      </dsp:nvSpPr>
      <dsp:spPr>
        <a:xfrm rot="5400000">
          <a:off x="2321276" y="2382549"/>
          <a:ext cx="2208636" cy="19215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Módulos</a:t>
          </a:r>
          <a:endParaRPr lang="en-US" sz="1800" kern="1200" dirty="0"/>
        </a:p>
      </dsp:txBody>
      <dsp:txXfrm rot="5400000">
        <a:off x="2321276" y="2382549"/>
        <a:ext cx="2208636" cy="1921513"/>
      </dsp:txXfrm>
    </dsp:sp>
    <dsp:sp modelId="{BED409BA-23FA-4B41-B036-8F92AB1E191B}">
      <dsp:nvSpPr>
        <dsp:cNvPr id="0" name=""/>
        <dsp:cNvSpPr/>
      </dsp:nvSpPr>
      <dsp:spPr>
        <a:xfrm>
          <a:off x="0" y="2680715"/>
          <a:ext cx="2385327" cy="132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Control de Usuarios</a:t>
          </a:r>
          <a:endParaRPr lang="en-US" sz="1400" kern="1200" dirty="0"/>
        </a:p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Cuadrillas</a:t>
          </a:r>
          <a:endParaRPr lang="en-US" sz="1400" kern="1200" dirty="0"/>
        </a:p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Proyectos</a:t>
          </a:r>
          <a:endParaRPr lang="en-US" sz="1400" kern="1200" dirty="0"/>
        </a:p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Solicitud de Tareas</a:t>
          </a:r>
        </a:p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Soporte</a:t>
          </a:r>
          <a:endParaRPr lang="en-US" sz="1400" kern="1200" dirty="0"/>
        </a:p>
      </dsp:txBody>
      <dsp:txXfrm>
        <a:off x="0" y="2680715"/>
        <a:ext cx="2385327" cy="1325181"/>
      </dsp:txXfrm>
    </dsp:sp>
    <dsp:sp modelId="{C29BC801-22B3-4C83-821D-22AF1DA0A7F1}">
      <dsp:nvSpPr>
        <dsp:cNvPr id="0" name=""/>
        <dsp:cNvSpPr/>
      </dsp:nvSpPr>
      <dsp:spPr>
        <a:xfrm rot="5400000">
          <a:off x="4396511" y="2382549"/>
          <a:ext cx="2208636" cy="19215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5400000">
        <a:off x="4396511" y="2382549"/>
        <a:ext cx="2208636" cy="192151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B11682-3A66-4B75-9504-ABCCC6533C31}">
      <dsp:nvSpPr>
        <dsp:cNvPr id="0" name=""/>
        <dsp:cNvSpPr/>
      </dsp:nvSpPr>
      <dsp:spPr>
        <a:xfrm>
          <a:off x="0" y="82475"/>
          <a:ext cx="7951090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Proyectos &amp; tareas</a:t>
          </a:r>
          <a:endParaRPr lang="en-US" sz="1800" kern="1200" dirty="0"/>
        </a:p>
      </dsp:txBody>
      <dsp:txXfrm>
        <a:off x="0" y="82475"/>
        <a:ext cx="7951090" cy="421200"/>
      </dsp:txXfrm>
    </dsp:sp>
    <dsp:sp modelId="{5578F9BD-210C-4040-8167-A312B4EB4D80}">
      <dsp:nvSpPr>
        <dsp:cNvPr id="0" name=""/>
        <dsp:cNvSpPr/>
      </dsp:nvSpPr>
      <dsp:spPr>
        <a:xfrm>
          <a:off x="0" y="503675"/>
          <a:ext cx="7951090" cy="113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44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Gestor de Proyectos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Seleccionar Proyecto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Asignar Proyecto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Listado de Solicitud de Tarea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Crear Solicitud de Tarea</a:t>
          </a:r>
          <a:endParaRPr lang="en-US" sz="1400" kern="1200" dirty="0"/>
        </a:p>
      </dsp:txBody>
      <dsp:txXfrm>
        <a:off x="0" y="503675"/>
        <a:ext cx="7951090" cy="1136430"/>
      </dsp:txXfrm>
    </dsp:sp>
    <dsp:sp modelId="{C31446FF-0C27-4164-A19E-35979887E01E}">
      <dsp:nvSpPr>
        <dsp:cNvPr id="0" name=""/>
        <dsp:cNvSpPr/>
      </dsp:nvSpPr>
      <dsp:spPr>
        <a:xfrm>
          <a:off x="0" y="1640106"/>
          <a:ext cx="7951090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Soporte Usuarios</a:t>
          </a:r>
          <a:endParaRPr lang="en-US" sz="1800" kern="1200" dirty="0"/>
        </a:p>
      </dsp:txBody>
      <dsp:txXfrm>
        <a:off x="0" y="1640106"/>
        <a:ext cx="7951090" cy="421200"/>
      </dsp:txXfrm>
    </dsp:sp>
    <dsp:sp modelId="{2F32C3A9-129C-4E01-95CB-872BBB56B8E6}">
      <dsp:nvSpPr>
        <dsp:cNvPr id="0" name=""/>
        <dsp:cNvSpPr/>
      </dsp:nvSpPr>
      <dsp:spPr>
        <a:xfrm>
          <a:off x="0" y="2061306"/>
          <a:ext cx="7951090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44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Usuarios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Roles</a:t>
          </a:r>
          <a:endParaRPr lang="en-US" sz="1400" kern="1200" dirty="0"/>
        </a:p>
      </dsp:txBody>
      <dsp:txXfrm>
        <a:off x="0" y="2061306"/>
        <a:ext cx="7951090" cy="456435"/>
      </dsp:txXfrm>
    </dsp:sp>
    <dsp:sp modelId="{D356F94E-D994-4775-AC44-39EA56065B99}">
      <dsp:nvSpPr>
        <dsp:cNvPr id="0" name=""/>
        <dsp:cNvSpPr/>
      </dsp:nvSpPr>
      <dsp:spPr>
        <a:xfrm>
          <a:off x="0" y="2517741"/>
          <a:ext cx="7951090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Soporte Sitio</a:t>
          </a:r>
          <a:endParaRPr lang="en-US" sz="1800" kern="1200" dirty="0"/>
        </a:p>
      </dsp:txBody>
      <dsp:txXfrm>
        <a:off x="0" y="2517741"/>
        <a:ext cx="7951090" cy="421200"/>
      </dsp:txXfrm>
    </dsp:sp>
    <dsp:sp modelId="{43B9C2A0-801E-42B6-9579-52DF8AAC604E}">
      <dsp:nvSpPr>
        <dsp:cNvPr id="0" name=""/>
        <dsp:cNvSpPr/>
      </dsp:nvSpPr>
      <dsp:spPr>
        <a:xfrm>
          <a:off x="0" y="2938941"/>
          <a:ext cx="7951090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44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Cliente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Tareas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Sitios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Provincias</a:t>
          </a:r>
        </a:p>
      </dsp:txBody>
      <dsp:txXfrm>
        <a:off x="0" y="2938941"/>
        <a:ext cx="7951090" cy="912870"/>
      </dsp:txXfrm>
    </dsp:sp>
    <dsp:sp modelId="{0D1A5F39-B886-4D81-9675-F2BB9BA89834}">
      <dsp:nvSpPr>
        <dsp:cNvPr id="0" name=""/>
        <dsp:cNvSpPr/>
      </dsp:nvSpPr>
      <dsp:spPr>
        <a:xfrm>
          <a:off x="0" y="3851811"/>
          <a:ext cx="7951090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Cuadrilla</a:t>
          </a:r>
        </a:p>
      </dsp:txBody>
      <dsp:txXfrm>
        <a:off x="0" y="3851811"/>
        <a:ext cx="7951090" cy="421200"/>
      </dsp:txXfrm>
    </dsp:sp>
    <dsp:sp modelId="{C7700B36-FBD4-4337-B833-11CC2D92EAB0}">
      <dsp:nvSpPr>
        <dsp:cNvPr id="0" name=""/>
        <dsp:cNvSpPr/>
      </dsp:nvSpPr>
      <dsp:spPr>
        <a:xfrm>
          <a:off x="0" y="4273011"/>
          <a:ext cx="7951090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44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Cuadrillas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Tipos de Documentaciones</a:t>
          </a:r>
        </a:p>
      </dsp:txBody>
      <dsp:txXfrm>
        <a:off x="0" y="4273011"/>
        <a:ext cx="7951090" cy="45643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Informe preliminar lista de requerimientos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Diagrama de proceso de negocio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Listado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requerimientos</a:t>
          </a:r>
          <a:endParaRPr lang="en-US" sz="1400" kern="1200" dirty="0"/>
        </a:p>
      </dsp:txBody>
      <dsp:txXfrm rot="5400000">
        <a:off x="4959781" y="-2037862"/>
        <a:ext cx="754903" cy="5023278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0" y="1961"/>
        <a:ext cx="2825593" cy="943628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Implementación de los CU de prioridad alta.</a:t>
          </a:r>
          <a:endParaRPr lang="en-US" sz="1400" kern="1200" dirty="0"/>
        </a:p>
      </dsp:txBody>
      <dsp:txXfrm rot="5400000">
        <a:off x="4959781" y="-1047052"/>
        <a:ext cx="754903" cy="5023278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26/8/2012</a:t>
          </a:r>
          <a:endParaRPr lang="en-US" sz="2400" kern="1200" dirty="0"/>
        </a:p>
      </dsp:txBody>
      <dsp:txXfrm>
        <a:off x="0" y="992772"/>
        <a:ext cx="2825593" cy="943628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Implementación de los CU de prioridad media y baja.</a:t>
          </a:r>
          <a:endParaRPr lang="en-US" sz="1400" kern="1200" dirty="0"/>
        </a:p>
      </dsp:txBody>
      <dsp:txXfrm rot="5400000">
        <a:off x="4959781" y="-56241"/>
        <a:ext cx="754903" cy="5023278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27/10/2012</a:t>
          </a:r>
          <a:endParaRPr lang="en-US" sz="2400" kern="1200" dirty="0"/>
        </a:p>
      </dsp:txBody>
      <dsp:txXfrm>
        <a:off x="0" y="1983582"/>
        <a:ext cx="2825593" cy="943628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Sistema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implementado</a:t>
          </a:r>
          <a:r>
            <a:rPr lang="en-US" sz="1400" kern="1200" dirty="0" smtClean="0"/>
            <a:t> en forma </a:t>
          </a:r>
          <a:r>
            <a:rPr lang="es-ES" sz="1400" kern="1200" dirty="0" smtClean="0"/>
            <a:t>completa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Manual de usuario y de instalación</a:t>
          </a:r>
          <a:endParaRPr lang="en-US" sz="1400" kern="1200" dirty="0"/>
        </a:p>
      </dsp:txBody>
      <dsp:txXfrm rot="5400000">
        <a:off x="4959781" y="934568"/>
        <a:ext cx="754903" cy="5023278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10/11/2012</a:t>
          </a:r>
          <a:endParaRPr lang="en-US" sz="2400" kern="1200" dirty="0"/>
        </a:p>
      </dsp:txBody>
      <dsp:txXfrm>
        <a:off x="0" y="2974393"/>
        <a:ext cx="2825593" cy="94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gif"/><Relationship Id="rId9" Type="http://schemas.microsoft.com/office/2007/relationships/diagramDrawing" Target="../diagrams/drawing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gif"/><Relationship Id="rId9" Type="http://schemas.microsoft.com/office/2007/relationships/diagramDrawing" Target="../diagrams/drawing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clases</a:t>
            </a:r>
            <a:endParaRPr lang="es-A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714488"/>
            <a:ext cx="807249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Proyecto)</a:t>
            </a:r>
            <a:endParaRPr lang="es-A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028384" cy="466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Administración)</a:t>
            </a:r>
            <a:endParaRPr lang="es-A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542" y="1916832"/>
            <a:ext cx="812731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clases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202302" cy="435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colaboración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</a:t>
            </a:r>
            <a:r>
              <a:rPr lang="es-AR" sz="1500" dirty="0" smtClean="0"/>
              <a:t>Tarea – Curso Normal)</a:t>
            </a: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/>
          <a:srcRect l="1719" t="8523" r="1727" b="2155"/>
          <a:stretch>
            <a:fillRect/>
          </a:stretch>
        </p:blipFill>
        <p:spPr bwMode="auto">
          <a:xfrm>
            <a:off x="827584" y="2402948"/>
            <a:ext cx="7632848" cy="405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Proyecto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2214554"/>
            <a:ext cx="6786610" cy="390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Solicitud de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1916832"/>
            <a:ext cx="5544616" cy="456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276872"/>
            <a:ext cx="7704856" cy="428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clases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428868"/>
            <a:ext cx="7215238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secuencia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9578" y="2285992"/>
            <a:ext cx="6474926" cy="409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2357430"/>
            <a:ext cx="7028284" cy="41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2285992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9342" y="2132856"/>
            <a:ext cx="6406603" cy="441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896384"/>
            <a:ext cx="6408713" cy="4589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458622" cy="4808576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endParaRPr lang="es-AR" sz="1800" dirty="0" smtClean="0"/>
          </a:p>
          <a:p>
            <a:pPr marL="114300" indent="0"/>
            <a:r>
              <a:rPr lang="es-AR" dirty="0" smtClean="0"/>
              <a:t> Alcances:</a:t>
            </a:r>
          </a:p>
          <a:p>
            <a:pPr marL="114300" indent="0"/>
            <a:endParaRPr lang="es-AR" dirty="0" smtClean="0"/>
          </a:p>
          <a:p>
            <a:pPr marL="411480" lvl="1" indent="0"/>
            <a:r>
              <a:rPr lang="es-AR" dirty="0" smtClean="0"/>
              <a:t> Pruebas Unitarias</a:t>
            </a:r>
          </a:p>
          <a:p>
            <a:pPr marL="685800" lvl="2" indent="0"/>
            <a:r>
              <a:rPr lang="es-AR" dirty="0" smtClean="0"/>
              <a:t> Realizadas por el desarrollador</a:t>
            </a:r>
          </a:p>
          <a:p>
            <a:pPr marL="685800" lvl="2" indent="0"/>
            <a:endParaRPr lang="es-AR" dirty="0" smtClean="0"/>
          </a:p>
          <a:p>
            <a:pPr marL="411480" lvl="1" indent="0"/>
            <a:r>
              <a:rPr lang="es-AR" dirty="0" smtClean="0"/>
              <a:t> Pruebas de Integración</a:t>
            </a:r>
          </a:p>
          <a:p>
            <a:pPr marL="685800" lvl="2" indent="0"/>
            <a:r>
              <a:rPr lang="es-AR" dirty="0" smtClean="0"/>
              <a:t> Realización de pruebas de Integración </a:t>
            </a:r>
            <a:r>
              <a:rPr lang="es-AR" dirty="0" err="1" smtClean="0"/>
              <a:t>Grails</a:t>
            </a:r>
            <a:r>
              <a:rPr lang="es-AR" dirty="0" smtClean="0"/>
              <a:t> - </a:t>
            </a:r>
            <a:r>
              <a:rPr lang="es-AR" dirty="0" err="1" smtClean="0"/>
              <a:t>Android</a:t>
            </a:r>
            <a:endParaRPr lang="es-AR" dirty="0" smtClean="0"/>
          </a:p>
          <a:p>
            <a:pPr marL="685800" lvl="2" indent="0">
              <a:buNone/>
            </a:pPr>
            <a:r>
              <a:rPr lang="es-AR" dirty="0" smtClean="0"/>
              <a:t> </a:t>
            </a:r>
          </a:p>
          <a:p>
            <a:pPr marL="411480" lvl="1" indent="0"/>
            <a:r>
              <a:rPr lang="es-AR" dirty="0" smtClean="0"/>
              <a:t> Pruebas funcionales</a:t>
            </a:r>
          </a:p>
          <a:p>
            <a:pPr marL="685800" lvl="2" indent="0"/>
            <a:r>
              <a:rPr lang="es-AR" dirty="0" smtClean="0"/>
              <a:t>Verificar que la implementación se corresponda con el CU</a:t>
            </a:r>
          </a:p>
          <a:p>
            <a:pPr marL="411480" lvl="1" indent="0"/>
            <a:endParaRPr lang="es-AR" dirty="0" smtClean="0"/>
          </a:p>
          <a:p>
            <a:pPr marL="411480" lvl="1" indent="0"/>
            <a:r>
              <a:rPr lang="es-AR" dirty="0" smtClean="0"/>
              <a:t> Prueba de Seguridad</a:t>
            </a:r>
          </a:p>
          <a:p>
            <a:pPr marL="685800" lvl="2" indent="0"/>
            <a:r>
              <a:rPr lang="es-AR" dirty="0" smtClean="0"/>
              <a:t> Verificar que se implemente correctamente la política de </a:t>
            </a:r>
            <a:r>
              <a:rPr lang="es-AR" dirty="0" smtClean="0"/>
              <a:t>seguridad </a:t>
            </a:r>
            <a:r>
              <a:rPr lang="es-AR" dirty="0" smtClean="0"/>
              <a:t>por </a:t>
            </a:r>
            <a:r>
              <a:rPr lang="es-AR" dirty="0" smtClean="0"/>
              <a:t>roles</a:t>
            </a:r>
          </a:p>
          <a:p>
            <a:pPr marL="411480" lvl="1" indent="0">
              <a:buNone/>
            </a:pPr>
            <a:endParaRPr lang="es-AR" dirty="0" smtClean="0"/>
          </a:p>
          <a:p>
            <a:pPr marL="411480" lvl="1" indent="0"/>
            <a:r>
              <a:rPr lang="es-AR" dirty="0" smtClean="0"/>
              <a:t> Pruebas de Aceptación de Usuarios</a:t>
            </a:r>
          </a:p>
          <a:p>
            <a:pPr marL="685800" lvl="2" indent="0"/>
            <a:r>
              <a:rPr lang="es-AR" dirty="0" smtClean="0"/>
              <a:t> </a:t>
            </a:r>
            <a:r>
              <a:rPr lang="es-AR" dirty="0" smtClean="0"/>
              <a:t>Realizado por usuarios finales para verificar que el sistema cumple sus requisitos</a:t>
            </a:r>
            <a:endParaRPr lang="es-AR" dirty="0" smtClean="0"/>
          </a:p>
          <a:p>
            <a:pPr marL="411480" lvl="1" indent="0">
              <a:buNone/>
            </a:pPr>
            <a:endParaRPr lang="es-AR" dirty="0" smtClean="0"/>
          </a:p>
          <a:p>
            <a:pPr marL="411480" lvl="1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Estrategia:</a:t>
            </a:r>
          </a:p>
          <a:p>
            <a:pPr marL="411480" lvl="1" indent="0"/>
            <a:r>
              <a:rPr lang="es-AR" dirty="0" smtClean="0"/>
              <a:t> Distribuido en tres ciclos: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331640" y="2420888"/>
          <a:ext cx="6984776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804"/>
                <a:gridCol w="339067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Elementos</a:t>
                      </a:r>
                      <a:r>
                        <a:rPr lang="es-ES" baseline="0" dirty="0" smtClean="0"/>
                        <a:t> de Prueba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</a:t>
                      </a:r>
                      <a:r>
                        <a:rPr lang="es-ES" baseline="0" dirty="0" smtClean="0"/>
                        <a:t> a realizar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CU</a:t>
                      </a:r>
                      <a:r>
                        <a:rPr lang="es-ES" baseline="0" dirty="0" smtClean="0"/>
                        <a:t> prioridad 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</a:t>
                      </a:r>
                      <a:r>
                        <a:rPr lang="es-ES" baseline="0" dirty="0" smtClean="0"/>
                        <a:t> Unitarias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CU Prioridad Media y 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 Unitarias</a:t>
                      </a:r>
                    </a:p>
                    <a:p>
                      <a:r>
                        <a:rPr lang="es-ES" dirty="0" smtClean="0"/>
                        <a:t>Pruebas de Integridad</a:t>
                      </a:r>
                    </a:p>
                    <a:p>
                      <a:r>
                        <a:rPr lang="es-ES" dirty="0" smtClean="0"/>
                        <a:t>Prueba</a:t>
                      </a:r>
                      <a:r>
                        <a:rPr lang="es-ES" baseline="0" dirty="0" smtClean="0"/>
                        <a:t> de Seguridad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completo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 Unitarias</a:t>
                      </a:r>
                    </a:p>
                    <a:p>
                      <a:r>
                        <a:rPr lang="es-ES" dirty="0" smtClean="0"/>
                        <a:t>Pruebas de Integridad</a:t>
                      </a:r>
                    </a:p>
                    <a:p>
                      <a:r>
                        <a:rPr lang="es-ES" dirty="0" smtClean="0"/>
                        <a:t>Prueba</a:t>
                      </a:r>
                      <a:r>
                        <a:rPr lang="es-ES" baseline="0" dirty="0" smtClean="0"/>
                        <a:t> de Seguridad</a:t>
                      </a:r>
                    </a:p>
                    <a:p>
                      <a:r>
                        <a:rPr lang="es-ES" baseline="0" dirty="0" smtClean="0"/>
                        <a:t>Pruebas de Aceptación de Usuario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Entregables: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043608" y="2060848"/>
          <a:ext cx="712879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09"/>
                <a:gridCol w="344558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 del documento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Finalidad</a:t>
                      </a:r>
                      <a:r>
                        <a:rPr lang="es-ES" baseline="0" dirty="0" smtClean="0"/>
                        <a:t> del documento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Plan de Pruebas.doc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Establecer de manera general</a:t>
                      </a:r>
                      <a:r>
                        <a:rPr lang="es-ES" baseline="0" dirty="0" smtClean="0"/>
                        <a:t> la metodología de prueba, los alcances y criterios de aceptación.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Caso</a:t>
                      </a:r>
                      <a:r>
                        <a:rPr lang="es-ES" baseline="0" dirty="0" smtClean="0"/>
                        <a:t> de Prueba.doc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Establecer</a:t>
                      </a:r>
                      <a:r>
                        <a:rPr lang="es-ES" baseline="0" dirty="0" smtClean="0"/>
                        <a:t> la documentación pertinente  al diseño y ejecución de casos de pruebas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Reporte</a:t>
                      </a:r>
                      <a:r>
                        <a:rPr lang="es-ES" baseline="0" dirty="0" smtClean="0"/>
                        <a:t> de defectos.xls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Identificar</a:t>
                      </a:r>
                      <a:r>
                        <a:rPr lang="es-ES" baseline="0" dirty="0" smtClean="0"/>
                        <a:t> y gestionar defectos reportados y solucionados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Ejemplo de caso de prueba: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 l="25000" t="28444" r="25130" b="10444"/>
          <a:stretch>
            <a:fillRect/>
          </a:stretch>
        </p:blipFill>
        <p:spPr bwMode="auto">
          <a:xfrm>
            <a:off x="1907704" y="1916832"/>
            <a:ext cx="6057322" cy="434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Ejemplo de caso de prueba: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 l="25298" t="31651" r="25071" b="8421"/>
          <a:stretch>
            <a:fillRect/>
          </a:stretch>
        </p:blipFill>
        <p:spPr bwMode="auto">
          <a:xfrm>
            <a:off x="971600" y="1844824"/>
            <a:ext cx="6532625" cy="462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Elipse"/>
          <p:cNvSpPr/>
          <p:nvPr/>
        </p:nvSpPr>
        <p:spPr>
          <a:xfrm>
            <a:off x="2123728" y="1628800"/>
            <a:ext cx="5472608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Reporte de Defecto:</a:t>
            </a:r>
            <a:endParaRPr lang="es-AR" dirty="0" smtClean="0"/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2550" t="31265" r="9828" b="48559"/>
          <a:stretch>
            <a:fillRect/>
          </a:stretch>
        </p:blipFill>
        <p:spPr bwMode="auto">
          <a:xfrm>
            <a:off x="539552" y="2420888"/>
            <a:ext cx="813690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 fontScale="55000" lnSpcReduction="20000"/>
          </a:bodyPr>
          <a:lstStyle/>
          <a:p>
            <a:r>
              <a:rPr lang="es-AR" dirty="0" smtClean="0"/>
              <a:t>Introducción</a:t>
            </a:r>
          </a:p>
          <a:p>
            <a:endParaRPr lang="es-AR" dirty="0" smtClean="0"/>
          </a:p>
          <a:p>
            <a:r>
              <a:rPr lang="es-ES" dirty="0" smtClean="0"/>
              <a:t>Metodología de trabajo</a:t>
            </a:r>
          </a:p>
          <a:p>
            <a:endParaRPr lang="es-ES" dirty="0" smtClean="0"/>
          </a:p>
          <a:p>
            <a:r>
              <a:rPr lang="es-ES" dirty="0" smtClean="0"/>
              <a:t>Evaluación de Herramientas y Metodologías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Modelo de Requerimientos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Modelo de Análisis</a:t>
            </a:r>
          </a:p>
          <a:p>
            <a:endParaRPr lang="es-ES" dirty="0"/>
          </a:p>
          <a:p>
            <a:r>
              <a:rPr lang="es-ES" dirty="0" smtClean="0"/>
              <a:t>Modelo de Diseño</a:t>
            </a:r>
          </a:p>
          <a:p>
            <a:endParaRPr lang="es-ES" dirty="0" smtClean="0"/>
          </a:p>
          <a:p>
            <a:r>
              <a:rPr lang="es-ES" dirty="0" smtClean="0"/>
              <a:t>Modelo de Despliegue</a:t>
            </a:r>
          </a:p>
          <a:p>
            <a:endParaRPr lang="es-ES" dirty="0" smtClean="0"/>
          </a:p>
          <a:p>
            <a:r>
              <a:rPr lang="es-ES" dirty="0" smtClean="0"/>
              <a:t>Modelo de Pruebas</a:t>
            </a:r>
          </a:p>
          <a:p>
            <a:endParaRPr lang="es-ES" dirty="0" smtClean="0"/>
          </a:p>
          <a:p>
            <a:r>
              <a:rPr lang="es-ES" dirty="0" smtClean="0"/>
              <a:t>Avances en implementación</a:t>
            </a:r>
          </a:p>
          <a:p>
            <a:endParaRPr lang="es-ES" dirty="0" smtClean="0"/>
          </a:p>
          <a:p>
            <a:r>
              <a:rPr lang="es-ES" dirty="0" smtClean="0"/>
              <a:t>Seguimiento de la planificación</a:t>
            </a:r>
          </a:p>
          <a:p>
            <a:endParaRPr lang="es-ES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Avances en 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147690093"/>
              </p:ext>
            </p:extLst>
          </p:nvPr>
        </p:nvGraphicFramePr>
        <p:xfrm>
          <a:off x="539552" y="1628800"/>
          <a:ext cx="7951090" cy="4811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220216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Avances en 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333773579"/>
              </p:ext>
            </p:extLst>
          </p:nvPr>
        </p:nvGraphicFramePr>
        <p:xfrm>
          <a:off x="539552" y="1628800"/>
          <a:ext cx="7951090" cy="4811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35007760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Avances en 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6540" y="1477983"/>
            <a:ext cx="7223348" cy="500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36609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4123257033"/>
              </p:ext>
            </p:extLst>
          </p:nvPr>
        </p:nvGraphicFramePr>
        <p:xfrm>
          <a:off x="683568" y="2420888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45" y="764704"/>
            <a:ext cx="7848872" cy="1152128"/>
          </a:xfrm>
        </p:spPr>
        <p:txBody>
          <a:bodyPr>
            <a:normAutofit/>
          </a:bodyPr>
          <a:lstStyle/>
          <a:p>
            <a:r>
              <a:rPr lang="es-ES" sz="4400" dirty="0" smtClean="0"/>
              <a:t>Planificación Iteración 3</a:t>
            </a:r>
            <a:endParaRPr lang="es-AR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725" y="2708920"/>
            <a:ext cx="8208912" cy="1384191"/>
          </a:xfrm>
          <a:prstGeom prst="rect">
            <a:avLst/>
          </a:prstGeom>
        </p:spPr>
      </p:pic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74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Elección de herramientas.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Organización del trabajo.</a:t>
            </a:r>
            <a:br>
              <a:rPr lang="es-AR" dirty="0" smtClean="0"/>
            </a:br>
            <a:endParaRPr lang="es-AR" dirty="0" smtClean="0"/>
          </a:p>
          <a:p>
            <a:r>
              <a:rPr lang="en-US" dirty="0" err="1" smtClean="0"/>
              <a:t>Puesta</a:t>
            </a:r>
            <a:r>
              <a:rPr lang="en-US" dirty="0" smtClean="0"/>
              <a:t> en </a:t>
            </a:r>
            <a:r>
              <a:rPr lang="en-US" dirty="0" err="1" smtClean="0"/>
              <a:t>práctica</a:t>
            </a:r>
            <a:r>
              <a:rPr lang="en-US" dirty="0" smtClean="0"/>
              <a:t> del PUD.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4744" cy="1143000"/>
          </a:xfrm>
        </p:spPr>
        <p:txBody>
          <a:bodyPr/>
          <a:lstStyle/>
          <a:p>
            <a:pPr algn="ctr"/>
            <a:r>
              <a:rPr lang="es-AR" dirty="0" smtClean="0"/>
              <a:t>Algunos números …</a:t>
            </a:r>
            <a:endParaRPr lang="es-AR" dirty="0"/>
          </a:p>
        </p:txBody>
      </p:sp>
      <p:graphicFrame>
        <p:nvGraphicFramePr>
          <p:cNvPr id="11" name="10 Marcador de contenido"/>
          <p:cNvGraphicFramePr>
            <a:graphicFrameLocks noGrp="1"/>
          </p:cNvGraphicFramePr>
          <p:nvPr>
            <p:ph idx="1"/>
          </p:nvPr>
        </p:nvGraphicFramePr>
        <p:xfrm>
          <a:off x="539552" y="1412776"/>
          <a:ext cx="7848872" cy="503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/>
                <a:gridCol w="1296144"/>
              </a:tblGrid>
              <a:tr h="296895">
                <a:tc>
                  <a:txBody>
                    <a:bodyPr/>
                    <a:lstStyle/>
                    <a:p>
                      <a:r>
                        <a:rPr lang="es-ES" dirty="0" smtClean="0"/>
                        <a:t>Concepto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Medición</a:t>
                      </a:r>
                      <a:endParaRPr lang="es-ES" dirty="0"/>
                    </a:p>
                  </a:txBody>
                  <a:tcPr/>
                </a:tc>
              </a:tr>
              <a:tr h="296895">
                <a:tc>
                  <a:txBody>
                    <a:bodyPr/>
                    <a:lstStyle/>
                    <a:p>
                      <a:r>
                        <a:rPr lang="es-ES" dirty="0" smtClean="0"/>
                        <a:t>Cantidad de Casos de Uso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118</a:t>
                      </a:r>
                      <a:endParaRPr lang="es-ES" dirty="0"/>
                    </a:p>
                  </a:txBody>
                  <a:tcPr/>
                </a:tc>
              </a:tr>
              <a:tr h="296895">
                <a:tc>
                  <a:txBody>
                    <a:bodyPr/>
                    <a:lstStyle/>
                    <a:p>
                      <a:r>
                        <a:rPr lang="es-ES" dirty="0" smtClean="0"/>
                        <a:t>Cantidad de Casos de Uso</a:t>
                      </a:r>
                      <a:r>
                        <a:rPr lang="es-ES" baseline="0" dirty="0" smtClean="0"/>
                        <a:t> descriptos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73 </a:t>
                      </a:r>
                      <a:endParaRPr lang="es-ES" dirty="0"/>
                    </a:p>
                  </a:txBody>
                  <a:tcPr/>
                </a:tc>
              </a:tr>
              <a:tr h="519565">
                <a:tc>
                  <a:txBody>
                    <a:bodyPr/>
                    <a:lstStyle/>
                    <a:p>
                      <a:r>
                        <a:rPr lang="es-ES" dirty="0" smtClean="0"/>
                        <a:t>Cantidad de Casos de Uso implementados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68 </a:t>
                      </a:r>
                      <a:endParaRPr lang="es-ES" dirty="0"/>
                    </a:p>
                  </a:txBody>
                  <a:tcPr/>
                </a:tc>
              </a:tr>
              <a:tr h="519565">
                <a:tc>
                  <a:txBody>
                    <a:bodyPr/>
                    <a:lstStyle/>
                    <a:p>
                      <a:r>
                        <a:rPr lang="es-ES" dirty="0" smtClean="0"/>
                        <a:t>Tiempo estimado de análisis</a:t>
                      </a:r>
                      <a:r>
                        <a:rPr lang="es-ES" baseline="0" dirty="0" smtClean="0"/>
                        <a:t> y diseño CU, complejidad 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 horas</a:t>
                      </a:r>
                      <a:endParaRPr lang="es-ES" dirty="0"/>
                    </a:p>
                  </a:txBody>
                  <a:tcPr/>
                </a:tc>
              </a:tr>
              <a:tr h="4558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Tiempo estimado de análisis</a:t>
                      </a:r>
                      <a:r>
                        <a:rPr lang="es-ES" baseline="0" dirty="0" smtClean="0"/>
                        <a:t> y diseño CU, complejidad Media</a:t>
                      </a:r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 horas</a:t>
                      </a:r>
                      <a:endParaRPr lang="es-ES" dirty="0"/>
                    </a:p>
                  </a:txBody>
                  <a:tcPr/>
                </a:tc>
              </a:tr>
              <a:tr h="5358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Tiempo estimado de análisis</a:t>
                      </a:r>
                      <a:r>
                        <a:rPr lang="es-ES" baseline="0" dirty="0" smtClean="0"/>
                        <a:t> y diseño CU, complejidad Baja</a:t>
                      </a:r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 horas</a:t>
                      </a:r>
                      <a:endParaRPr lang="es-ES" dirty="0"/>
                    </a:p>
                  </a:txBody>
                  <a:tcPr/>
                </a:tc>
              </a:tr>
              <a:tr h="519565">
                <a:tc>
                  <a:txBody>
                    <a:bodyPr/>
                    <a:lstStyle/>
                    <a:p>
                      <a:r>
                        <a:rPr lang="es-ES" dirty="0" smtClean="0"/>
                        <a:t>Tiempo estimado de Desarrollo CU</a:t>
                      </a:r>
                      <a:r>
                        <a:rPr lang="es-ES" baseline="0" dirty="0" smtClean="0"/>
                        <a:t> complejidad 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 horas</a:t>
                      </a:r>
                      <a:endParaRPr lang="es-ES" dirty="0"/>
                    </a:p>
                  </a:txBody>
                  <a:tcPr/>
                </a:tc>
              </a:tr>
              <a:tr h="296895">
                <a:tc>
                  <a:txBody>
                    <a:bodyPr/>
                    <a:lstStyle/>
                    <a:p>
                      <a:r>
                        <a:rPr lang="es-ES" dirty="0" smtClean="0"/>
                        <a:t>Tiempo estimado de Desarrollo CU</a:t>
                      </a:r>
                      <a:r>
                        <a:rPr lang="es-ES" baseline="0" dirty="0" smtClean="0"/>
                        <a:t> complejidad </a:t>
                      </a:r>
                      <a:r>
                        <a:rPr lang="es-ES" baseline="0" dirty="0" smtClean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r>
                        <a:rPr lang="es-ES" baseline="0" dirty="0" smtClean="0"/>
                        <a:t> horas</a:t>
                      </a:r>
                      <a:endParaRPr lang="es-ES" dirty="0"/>
                    </a:p>
                  </a:txBody>
                  <a:tcPr/>
                </a:tc>
              </a:tr>
              <a:tr h="296895">
                <a:tc>
                  <a:txBody>
                    <a:bodyPr/>
                    <a:lstStyle/>
                    <a:p>
                      <a:r>
                        <a:rPr lang="es-ES" dirty="0" smtClean="0"/>
                        <a:t>Tiempo estimado de Desarrollo CU</a:t>
                      </a:r>
                      <a:r>
                        <a:rPr lang="es-ES" baseline="0" dirty="0" smtClean="0"/>
                        <a:t> complejidad </a:t>
                      </a:r>
                      <a:r>
                        <a:rPr lang="es-ES" baseline="0" dirty="0" smtClean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r>
                        <a:rPr lang="es-ES" baseline="0" dirty="0" smtClean="0"/>
                        <a:t> hora</a:t>
                      </a:r>
                      <a:endParaRPr lang="es-ES" dirty="0"/>
                    </a:p>
                  </a:txBody>
                  <a:tcPr/>
                </a:tc>
              </a:tr>
              <a:tr h="296895">
                <a:tc>
                  <a:txBody>
                    <a:bodyPr/>
                    <a:lstStyle/>
                    <a:p>
                      <a:r>
                        <a:rPr lang="es-ES" dirty="0" smtClean="0"/>
                        <a:t>Cantidad de clases en Modelo de Dominio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42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227964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 smtClean="0"/>
              <a:t>Diagnóstico</a:t>
            </a:r>
          </a:p>
          <a:p>
            <a:endParaRPr lang="es-AR" b="1" dirty="0" smtClean="0"/>
          </a:p>
          <a:p>
            <a:pPr lvl="1"/>
            <a:r>
              <a:rPr lang="es-AR" dirty="0" smtClean="0"/>
              <a:t>Dificultad en la gestión de documentos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Baja Visibilidad de los proyectos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Información dispersa para cada proyecto</a:t>
            </a:r>
          </a:p>
          <a:p>
            <a:pPr lvl="1">
              <a:buNone/>
            </a:pPr>
            <a:endParaRPr lang="es-AR" dirty="0" smtClean="0"/>
          </a:p>
          <a:p>
            <a:pPr lvl="1"/>
            <a:r>
              <a:rPr lang="es-AR" dirty="0" smtClean="0"/>
              <a:t>Necesidad de mayor control de las cuadrillas</a:t>
            </a:r>
            <a:endParaRPr lang="en-US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r>
              <a:rPr lang="es-AR" b="1" dirty="0" smtClean="0"/>
              <a:t>Objetivo del sistema</a:t>
            </a:r>
          </a:p>
          <a:p>
            <a:endParaRPr lang="es-ES" b="1" dirty="0" smtClean="0"/>
          </a:p>
          <a:p>
            <a:pPr>
              <a:buNone/>
            </a:pPr>
            <a:r>
              <a:rPr lang="es-AR" dirty="0" smtClean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 de Trabajo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Android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MySQL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Proceso de desarrollo PUD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Reuniones grupales semanales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Distribución de tareas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Revisión por par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Ventajas:</a:t>
            </a:r>
          </a:p>
          <a:p>
            <a:pPr marL="411480" lvl="1" indent="0"/>
            <a:r>
              <a:rPr lang="es-AR" dirty="0" smtClean="0"/>
              <a:t> Elección de </a:t>
            </a:r>
            <a:r>
              <a:rPr lang="es-AR" dirty="0" err="1" smtClean="0"/>
              <a:t>Groovy</a:t>
            </a:r>
            <a:r>
              <a:rPr lang="es-AR" dirty="0" smtClean="0"/>
              <a:t> and </a:t>
            </a:r>
            <a:r>
              <a:rPr lang="es-AR" dirty="0" err="1" smtClean="0"/>
              <a:t>Grails</a:t>
            </a:r>
            <a:r>
              <a:rPr lang="es-AR" dirty="0" smtClean="0"/>
              <a:t> como software de desarrollo</a:t>
            </a:r>
          </a:p>
          <a:p>
            <a:pPr marL="411480" lvl="1" indent="0"/>
            <a:r>
              <a:rPr lang="es-AR" dirty="0" smtClean="0"/>
              <a:t> Realización de revisiones por par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del software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2357430"/>
            <a:ext cx="44100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2071678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paquetes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Administrador de Proyecto</a:t>
            </a:r>
          </a:p>
          <a:p>
            <a:pPr marL="114300" indent="0"/>
            <a:r>
              <a:rPr lang="es-AR" dirty="0" smtClean="0"/>
              <a:t> Supervisor de Proyecto</a:t>
            </a:r>
          </a:p>
          <a:p>
            <a:pPr marL="114300" indent="0"/>
            <a:r>
              <a:rPr lang="es-AR" dirty="0" smtClean="0"/>
              <a:t> Administrador de RRHH</a:t>
            </a:r>
          </a:p>
          <a:p>
            <a:pPr marL="114300" indent="0"/>
            <a:r>
              <a:rPr lang="es-AR" dirty="0" smtClean="0"/>
              <a:t> Jefe de Cuadrilla</a:t>
            </a:r>
          </a:p>
          <a:p>
            <a:pPr marL="114300" indent="0"/>
            <a:r>
              <a:rPr lang="es-AR" dirty="0" smtClean="0"/>
              <a:t> Administrador de Sistema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2071678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Listado de Actores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1359</TotalTime>
  <Words>996</Words>
  <Application>Microsoft Office PowerPoint</Application>
  <PresentationFormat>Presentación en pantalla (4:3)</PresentationFormat>
  <Paragraphs>442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Austin</vt:lpstr>
      <vt:lpstr>Gestión de instalación y mantenimiento de antenas de telecomunicaciones.</vt:lpstr>
      <vt:lpstr>Grupo Nro. 3</vt:lpstr>
      <vt:lpstr>Agenda</vt:lpstr>
      <vt:lpstr>Diapositiva 4</vt:lpstr>
      <vt:lpstr>Metodología de Trabajo</vt:lpstr>
      <vt:lpstr>Metodología de Trabajo</vt:lpstr>
      <vt:lpstr>Evaluación de Herramientas y Metodologías</vt:lpstr>
      <vt:lpstr>Modelo de Requerimientos</vt:lpstr>
      <vt:lpstr>Modelo de Requerimientos</vt:lpstr>
      <vt:lpstr>Modelo de Requerimientos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Diseño</vt:lpstr>
      <vt:lpstr>Modelo de Despliegue</vt:lpstr>
      <vt:lpstr>Modelo de Despliegue</vt:lpstr>
      <vt:lpstr>Modelo de Pruebas</vt:lpstr>
      <vt:lpstr>Modelo de Pruebas</vt:lpstr>
      <vt:lpstr>Modelo de Pruebas</vt:lpstr>
      <vt:lpstr>Modelo de Pruebas</vt:lpstr>
      <vt:lpstr>Modelo de Pruebas</vt:lpstr>
      <vt:lpstr>Modelo de Pruebas</vt:lpstr>
      <vt:lpstr>Avances en implementación</vt:lpstr>
      <vt:lpstr>Avances en implementación</vt:lpstr>
      <vt:lpstr>Avances en implementación</vt:lpstr>
      <vt:lpstr>Planificación</vt:lpstr>
      <vt:lpstr>Planificación Iteración 3</vt:lpstr>
      <vt:lpstr>Conclusiones</vt:lpstr>
      <vt:lpstr>Algunos números …</vt:lpstr>
      <vt:lpstr>Preguntas</vt:lpstr>
      <vt:lpstr>Aplausos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Valued Acer Customer</cp:lastModifiedBy>
  <cp:revision>94</cp:revision>
  <dcterms:created xsi:type="dcterms:W3CDTF">2012-05-12T19:04:43Z</dcterms:created>
  <dcterms:modified xsi:type="dcterms:W3CDTF">2012-09-13T19:09:06Z</dcterms:modified>
</cp:coreProperties>
</file>