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0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2934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Necesidad de avisos de vencimientos de permisos o documentos</a:t>
            </a:r>
            <a:r>
              <a:rPr lang="es-ES" sz="2800" dirty="0" smtClean="0"/>
              <a:t>.</a:t>
            </a:r>
          </a:p>
          <a:p>
            <a:pPr marL="342900" lvl="1"/>
            <a:r>
              <a:rPr lang="es-ES" sz="1700" dirty="0" err="1" smtClean="0">
                <a:solidFill>
                  <a:srgbClr val="FF0000"/>
                </a:solidFill>
              </a:rPr>
              <a:t>Aca</a:t>
            </a:r>
            <a:r>
              <a:rPr lang="es-ES" sz="1700" dirty="0" smtClean="0">
                <a:solidFill>
                  <a:srgbClr val="FF0000"/>
                </a:solidFill>
              </a:rPr>
              <a:t> </a:t>
            </a:r>
            <a:r>
              <a:rPr lang="es-ES" sz="1700" dirty="0" err="1" smtClean="0">
                <a:solidFill>
                  <a:srgbClr val="FF0000"/>
                </a:solidFill>
              </a:rPr>
              <a:t>mosdtrar</a:t>
            </a:r>
            <a:r>
              <a:rPr lang="es-ES" sz="1700" dirty="0" smtClean="0">
                <a:solidFill>
                  <a:srgbClr val="FF0000"/>
                </a:solidFill>
              </a:rPr>
              <a:t> el funcionamiento de las notificaciones de documentos de cuadrilla por vencer, mostrando los bonitos colores, y lo propio para los permisos de los sitios, </a:t>
            </a:r>
            <a:r>
              <a:rPr lang="es-ES" sz="1700" dirty="0" err="1" smtClean="0">
                <a:solidFill>
                  <a:srgbClr val="FF0000"/>
                </a:solidFill>
              </a:rPr>
              <a:t>adermas</a:t>
            </a:r>
            <a:r>
              <a:rPr lang="es-ES" sz="1700" dirty="0" smtClean="0">
                <a:solidFill>
                  <a:srgbClr val="FF0000"/>
                </a:solidFill>
              </a:rPr>
              <a:t> de la parte donde nos muestra las solicitudes que </a:t>
            </a:r>
            <a:r>
              <a:rPr lang="es-ES" sz="1700" dirty="0" err="1" smtClean="0">
                <a:solidFill>
                  <a:srgbClr val="FF0000"/>
                </a:solidFill>
              </a:rPr>
              <a:t>estan</a:t>
            </a:r>
            <a:r>
              <a:rPr lang="es-ES" sz="1700" dirty="0" smtClean="0">
                <a:solidFill>
                  <a:srgbClr val="FF0000"/>
                </a:solidFill>
              </a:rPr>
              <a:t> para cobrar</a:t>
            </a:r>
            <a:endParaRPr lang="es-ES" sz="17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Excesivo costo de tiempo y esfuerzo para buscar información</a:t>
            </a:r>
            <a:r>
              <a:rPr lang="es-ES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1500" dirty="0" err="1" smtClean="0">
                <a:solidFill>
                  <a:srgbClr val="FF0000"/>
                </a:solidFill>
              </a:rPr>
              <a:t>Aca</a:t>
            </a:r>
            <a:r>
              <a:rPr lang="es-ES" sz="1500" dirty="0" smtClean="0">
                <a:solidFill>
                  <a:srgbClr val="FF0000"/>
                </a:solidFill>
              </a:rPr>
              <a:t> solo hacer referencia a las notificaciones (ya mostradas), a lo </a:t>
            </a:r>
            <a:r>
              <a:rPr lang="es-ES" sz="1500" dirty="0" err="1" smtClean="0">
                <a:solidFill>
                  <a:srgbClr val="FF0000"/>
                </a:solidFill>
              </a:rPr>
              <a:t>facil</a:t>
            </a:r>
            <a:r>
              <a:rPr lang="es-ES" sz="1500" dirty="0" smtClean="0">
                <a:solidFill>
                  <a:srgbClr val="FF0000"/>
                </a:solidFill>
              </a:rPr>
              <a:t> de buscar documentos pertinentes(ya explicado) y hacer </a:t>
            </a:r>
            <a:r>
              <a:rPr lang="es-ES" sz="1500" dirty="0" err="1" smtClean="0">
                <a:solidFill>
                  <a:srgbClr val="FF0000"/>
                </a:solidFill>
              </a:rPr>
              <a:t>incapie</a:t>
            </a:r>
            <a:r>
              <a:rPr lang="es-ES" sz="1500" dirty="0" smtClean="0">
                <a:solidFill>
                  <a:srgbClr val="FF0000"/>
                </a:solidFill>
              </a:rPr>
              <a:t> en la parte de reportes e informes y la ventaja respecto de hacerlo de forma manual!!</a:t>
            </a:r>
            <a:endParaRPr lang="es-ES" sz="15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Gestión de </a:t>
            </a:r>
            <a:r>
              <a:rPr lang="es-ES" sz="3600" dirty="0" smtClean="0"/>
              <a:t>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Gestión </a:t>
            </a:r>
            <a:r>
              <a:rPr lang="es-ES" sz="3600" dirty="0" smtClean="0"/>
              <a:t>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Reportes</a:t>
            </a:r>
            <a:r>
              <a:rPr lang="es-ES" sz="3600" dirty="0"/>
              <a:t> </a:t>
            </a:r>
            <a:r>
              <a:rPr lang="es-ES" sz="3600" dirty="0" smtClean="0"/>
              <a:t>e informes.</a:t>
            </a:r>
            <a:endParaRPr lang="es-ES" sz="3600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permisos o 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permite subir y descargar archivos para cada proyecto y solicitud, indicando que </a:t>
            </a:r>
            <a:r>
              <a:rPr lang="es-ES" dirty="0" err="1" smtClean="0">
                <a:solidFill>
                  <a:srgbClr val="FF0000"/>
                </a:solidFill>
              </a:rPr>
              <a:t>facil</a:t>
            </a:r>
            <a:r>
              <a:rPr lang="es-ES" dirty="0" smtClean="0">
                <a:solidFill>
                  <a:srgbClr val="FF0000"/>
                </a:solidFill>
              </a:rPr>
              <a:t> es buscar algo y que esta disponible de manera inmediata!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visibilidad de los proyectos</a:t>
            </a:r>
            <a:r>
              <a:rPr lang="es-AR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2800" dirty="0" err="1" smtClean="0">
                <a:solidFill>
                  <a:srgbClr val="FF0000"/>
                </a:solidFill>
              </a:rPr>
              <a:t>Aca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mostar</a:t>
            </a:r>
            <a:r>
              <a:rPr lang="es-ES" sz="2800" dirty="0" smtClean="0">
                <a:solidFill>
                  <a:srgbClr val="FF0000"/>
                </a:solidFill>
              </a:rPr>
              <a:t> como se agrupan todos los proyectos y en cada todas sus solicitudes y tareas permitiendo VER TODA la </a:t>
            </a:r>
            <a:r>
              <a:rPr lang="es-ES" sz="2800" dirty="0" err="1" smtClean="0">
                <a:solidFill>
                  <a:srgbClr val="FF0000"/>
                </a:solidFill>
              </a:rPr>
              <a:t>informacion</a:t>
            </a:r>
            <a:r>
              <a:rPr lang="es-ES" sz="2800" dirty="0" smtClean="0">
                <a:solidFill>
                  <a:srgbClr val="FF0000"/>
                </a:solidFill>
              </a:rPr>
              <a:t> del proyecto cuando se desee</a:t>
            </a:r>
            <a:endParaRPr lang="es-AR" sz="2800" dirty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nos permite llevar el control de pagos y </a:t>
            </a:r>
            <a:r>
              <a:rPr lang="es-ES" dirty="0" err="1" smtClean="0">
                <a:solidFill>
                  <a:srgbClr val="FF0000"/>
                </a:solidFill>
              </a:rPr>
              <a:t>viaticos</a:t>
            </a:r>
            <a:r>
              <a:rPr lang="es-ES" dirty="0" smtClean="0">
                <a:solidFill>
                  <a:srgbClr val="FF0000"/>
                </a:solidFill>
              </a:rPr>
              <a:t> otorgados a cada cuadrilla, verificar el cumplimiento de plazos, que anexen los documentos necesarios, </a:t>
            </a:r>
            <a:r>
              <a:rPr lang="es-ES" dirty="0" err="1" smtClean="0">
                <a:solidFill>
                  <a:srgbClr val="FF0000"/>
                </a:solidFill>
              </a:rPr>
              <a:t>etc</a:t>
            </a:r>
            <a:endParaRPr lang="es-ES" dirty="0" smtClean="0">
              <a:solidFill>
                <a:srgbClr val="FF0000"/>
              </a:solidFill>
            </a:endParaRPr>
          </a:p>
          <a:p>
            <a:pPr marL="114300" indent="0"/>
            <a:r>
              <a:rPr lang="es-ES" dirty="0" smtClean="0">
                <a:solidFill>
                  <a:srgbClr val="FF0000"/>
                </a:solidFill>
              </a:rPr>
              <a:t>TB MOSTRAR TODA LA PARTE MOBILE INDICANDO LA MEJORA EN EL CONTROL DE LOS TIEMPOS QUE SUPONE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3253</TotalTime>
  <Words>517</Words>
  <Application>Microsoft Office PowerPoint</Application>
  <PresentationFormat>On-screen Show (4:3)</PresentationFormat>
  <Paragraphs>128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Diagnóstico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97</cp:revision>
  <dcterms:created xsi:type="dcterms:W3CDTF">2012-05-12T19:04:43Z</dcterms:created>
  <dcterms:modified xsi:type="dcterms:W3CDTF">2012-10-30T20:12:01Z</dcterms:modified>
</cp:coreProperties>
</file>