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262" r:id="rId10"/>
    <p:sldId id="263" r:id="rId11"/>
    <p:sldId id="267" r:id="rId12"/>
    <p:sldId id="271" r:id="rId13"/>
    <p:sldId id="272" r:id="rId14"/>
    <p:sldId id="273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C16"/>
    <a:srgbClr val="B5ED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2752717" y="677947"/>
          <a:ext cx="1470819" cy="25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633"/>
              </a:lnTo>
              <a:lnTo>
                <a:pt x="1470819" y="127633"/>
              </a:lnTo>
              <a:lnTo>
                <a:pt x="1470819" y="255266"/>
              </a:lnTo>
            </a:path>
          </a:pathLst>
        </a:custGeom>
        <a:noFill/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FC06127A-3788-446A-9EF8-244F2B7D169B}">
      <dsp:nvSpPr>
        <dsp:cNvPr id="0" name=""/>
        <dsp:cNvSpPr/>
      </dsp:nvSpPr>
      <dsp:spPr>
        <a:xfrm>
          <a:off x="2706997" y="677947"/>
          <a:ext cx="91440" cy="25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266"/>
              </a:lnTo>
            </a:path>
          </a:pathLst>
        </a:custGeom>
        <a:noFill/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7333BF06-7B1A-47D2-83B9-64258DCEE59E}">
      <dsp:nvSpPr>
        <dsp:cNvPr id="0" name=""/>
        <dsp:cNvSpPr/>
      </dsp:nvSpPr>
      <dsp:spPr>
        <a:xfrm>
          <a:off x="795676" y="2404033"/>
          <a:ext cx="172803" cy="444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850"/>
              </a:lnTo>
              <a:lnTo>
                <a:pt x="172803" y="444850"/>
              </a:lnTo>
            </a:path>
          </a:pathLst>
        </a:custGeom>
        <a:noFill/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09519A4A-757A-4FD3-B530-30AAEFBECC94}">
      <dsp:nvSpPr>
        <dsp:cNvPr id="0" name=""/>
        <dsp:cNvSpPr/>
      </dsp:nvSpPr>
      <dsp:spPr>
        <a:xfrm>
          <a:off x="1236177" y="1540990"/>
          <a:ext cx="91440" cy="25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266"/>
              </a:lnTo>
            </a:path>
          </a:pathLst>
        </a:custGeom>
        <a:noFill/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8EBBDB76-DF10-4764-B8B8-496AD4C5615C}">
      <dsp:nvSpPr>
        <dsp:cNvPr id="0" name=""/>
        <dsp:cNvSpPr/>
      </dsp:nvSpPr>
      <dsp:spPr>
        <a:xfrm>
          <a:off x="1281897" y="677947"/>
          <a:ext cx="1470819" cy="255266"/>
        </a:xfrm>
        <a:custGeom>
          <a:avLst/>
          <a:gdLst/>
          <a:ahLst/>
          <a:cxnLst/>
          <a:rect l="0" t="0" r="0" b="0"/>
          <a:pathLst>
            <a:path>
              <a:moveTo>
                <a:pt x="1470819" y="0"/>
              </a:moveTo>
              <a:lnTo>
                <a:pt x="1470819" y="127633"/>
              </a:lnTo>
              <a:lnTo>
                <a:pt x="0" y="127633"/>
              </a:lnTo>
              <a:lnTo>
                <a:pt x="0" y="255266"/>
              </a:lnTo>
            </a:path>
          </a:pathLst>
        </a:custGeom>
        <a:noFill/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F21B52D0-B08C-497F-8319-56B5DA6523B6}">
      <dsp:nvSpPr>
        <dsp:cNvPr id="0" name=""/>
        <dsp:cNvSpPr/>
      </dsp:nvSpPr>
      <dsp:spPr>
        <a:xfrm>
          <a:off x="2144940" y="70170"/>
          <a:ext cx="1215553" cy="607776"/>
        </a:xfrm>
        <a:prstGeom prst="rect">
          <a:avLst/>
        </a:prstGeom>
        <a:gradFill rotWithShape="1">
          <a:gsLst>
            <a:gs pos="0">
              <a:schemeClr val="accent3">
                <a:tint val="20000"/>
                <a:satMod val="180000"/>
                <a:lumMod val="98000"/>
              </a:schemeClr>
            </a:gs>
            <a:gs pos="40000">
              <a:schemeClr val="accent3">
                <a:tint val="30000"/>
                <a:satMod val="260000"/>
                <a:lumMod val="84000"/>
              </a:schemeClr>
            </a:gs>
            <a:gs pos="100000">
              <a:schemeClr val="accent3"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Presidencia</a:t>
          </a:r>
          <a:endParaRPr lang="es-AR" sz="1400" kern="1200"/>
        </a:p>
      </dsp:txBody>
      <dsp:txXfrm>
        <a:off x="2144940" y="70170"/>
        <a:ext cx="1215553" cy="607776"/>
      </dsp:txXfrm>
    </dsp:sp>
    <dsp:sp modelId="{EF27B91A-A527-4B5D-8953-3DEFA4CD70BE}">
      <dsp:nvSpPr>
        <dsp:cNvPr id="0" name=""/>
        <dsp:cNvSpPr/>
      </dsp:nvSpPr>
      <dsp:spPr>
        <a:xfrm>
          <a:off x="674120" y="933213"/>
          <a:ext cx="1215553" cy="607776"/>
        </a:xfrm>
        <a:prstGeom prst="rect">
          <a:avLst/>
        </a:prstGeom>
        <a:gradFill rotWithShape="1">
          <a:gsLst>
            <a:gs pos="0">
              <a:schemeClr val="accent3">
                <a:tint val="20000"/>
                <a:satMod val="180000"/>
                <a:lumMod val="98000"/>
              </a:schemeClr>
            </a:gs>
            <a:gs pos="40000">
              <a:schemeClr val="accent3">
                <a:tint val="30000"/>
                <a:satMod val="260000"/>
                <a:lumMod val="84000"/>
              </a:schemeClr>
            </a:gs>
            <a:gs pos="100000">
              <a:schemeClr val="accent3"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Supervision de Proyectos</a:t>
          </a:r>
          <a:endParaRPr lang="es-AR" sz="1400" kern="1200"/>
        </a:p>
      </dsp:txBody>
      <dsp:txXfrm>
        <a:off x="674120" y="933213"/>
        <a:ext cx="1215553" cy="607776"/>
      </dsp:txXfrm>
    </dsp:sp>
    <dsp:sp modelId="{76382964-F0B9-4801-AD29-234D5C4EB29C}">
      <dsp:nvSpPr>
        <dsp:cNvPr id="0" name=""/>
        <dsp:cNvSpPr/>
      </dsp:nvSpPr>
      <dsp:spPr>
        <a:xfrm>
          <a:off x="674120" y="1796256"/>
          <a:ext cx="1215553" cy="607776"/>
        </a:xfrm>
        <a:prstGeom prst="rect">
          <a:avLst/>
        </a:prstGeom>
        <a:gradFill rotWithShape="1">
          <a:gsLst>
            <a:gs pos="0">
              <a:schemeClr val="accent3">
                <a:tint val="20000"/>
                <a:satMod val="180000"/>
                <a:lumMod val="98000"/>
              </a:schemeClr>
            </a:gs>
            <a:gs pos="40000">
              <a:schemeClr val="accent3">
                <a:tint val="30000"/>
                <a:satMod val="260000"/>
                <a:lumMod val="84000"/>
              </a:schemeClr>
            </a:gs>
            <a:gs pos="100000">
              <a:schemeClr val="accent3"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Administración de Proyectos</a:t>
          </a:r>
          <a:endParaRPr lang="es-AR" sz="1400" kern="1200"/>
        </a:p>
      </dsp:txBody>
      <dsp:txXfrm>
        <a:off x="674120" y="1796256"/>
        <a:ext cx="1215553" cy="607776"/>
      </dsp:txXfrm>
    </dsp:sp>
    <dsp:sp modelId="{C999530D-970C-4F19-A91A-981537024566}">
      <dsp:nvSpPr>
        <dsp:cNvPr id="0" name=""/>
        <dsp:cNvSpPr/>
      </dsp:nvSpPr>
      <dsp:spPr>
        <a:xfrm>
          <a:off x="968479" y="2544995"/>
          <a:ext cx="1215553" cy="607776"/>
        </a:xfrm>
        <a:prstGeom prst="rect">
          <a:avLst/>
        </a:prstGeom>
        <a:gradFill rotWithShape="1">
          <a:gsLst>
            <a:gs pos="0">
              <a:schemeClr val="accent3">
                <a:tint val="20000"/>
                <a:satMod val="180000"/>
                <a:lumMod val="98000"/>
              </a:schemeClr>
            </a:gs>
            <a:gs pos="40000">
              <a:schemeClr val="accent3">
                <a:tint val="30000"/>
                <a:satMod val="260000"/>
                <a:lumMod val="84000"/>
              </a:schemeClr>
            </a:gs>
            <a:gs pos="100000">
              <a:schemeClr val="accent3"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Cuadrillas</a:t>
          </a:r>
        </a:p>
      </dsp:txBody>
      <dsp:txXfrm>
        <a:off x="968479" y="2544995"/>
        <a:ext cx="1215553" cy="607776"/>
      </dsp:txXfrm>
    </dsp:sp>
    <dsp:sp modelId="{D70C0BDD-DBCA-4018-8B04-41A27590CEAD}">
      <dsp:nvSpPr>
        <dsp:cNvPr id="0" name=""/>
        <dsp:cNvSpPr/>
      </dsp:nvSpPr>
      <dsp:spPr>
        <a:xfrm>
          <a:off x="2144940" y="933213"/>
          <a:ext cx="1215553" cy="607776"/>
        </a:xfrm>
        <a:prstGeom prst="rect">
          <a:avLst/>
        </a:prstGeom>
        <a:gradFill rotWithShape="1">
          <a:gsLst>
            <a:gs pos="0">
              <a:schemeClr val="accent3">
                <a:tint val="20000"/>
                <a:satMod val="180000"/>
                <a:lumMod val="98000"/>
              </a:schemeClr>
            </a:gs>
            <a:gs pos="40000">
              <a:schemeClr val="accent3">
                <a:tint val="30000"/>
                <a:satMod val="260000"/>
                <a:lumMod val="84000"/>
              </a:schemeClr>
            </a:gs>
            <a:gs pos="100000">
              <a:schemeClr val="accent3"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Administración General</a:t>
          </a:r>
          <a:endParaRPr lang="es-AR" sz="1400" kern="1200"/>
        </a:p>
      </dsp:txBody>
      <dsp:txXfrm>
        <a:off x="2144940" y="933213"/>
        <a:ext cx="1215553" cy="607776"/>
      </dsp:txXfrm>
    </dsp:sp>
    <dsp:sp modelId="{2872F071-CCEC-4734-8E72-CEF275144F2A}">
      <dsp:nvSpPr>
        <dsp:cNvPr id="0" name=""/>
        <dsp:cNvSpPr/>
      </dsp:nvSpPr>
      <dsp:spPr>
        <a:xfrm>
          <a:off x="3615760" y="933213"/>
          <a:ext cx="1215553" cy="607776"/>
        </a:xfrm>
        <a:prstGeom prst="rect">
          <a:avLst/>
        </a:prstGeom>
        <a:gradFill rotWithShape="1">
          <a:gsLst>
            <a:gs pos="0">
              <a:schemeClr val="accent3">
                <a:tint val="20000"/>
                <a:satMod val="180000"/>
                <a:lumMod val="98000"/>
              </a:schemeClr>
            </a:gs>
            <a:gs pos="40000">
              <a:schemeClr val="accent3">
                <a:tint val="30000"/>
                <a:satMod val="260000"/>
                <a:lumMod val="84000"/>
              </a:schemeClr>
            </a:gs>
            <a:gs pos="100000">
              <a:schemeClr val="accent3"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Seguridad e Higiene</a:t>
          </a:r>
          <a:endParaRPr lang="es-AR" sz="1400" kern="1200"/>
        </a:p>
      </dsp:txBody>
      <dsp:txXfrm>
        <a:off x="3615760" y="933213"/>
        <a:ext cx="1215553" cy="60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8840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620688"/>
            <a:ext cx="3509432" cy="1368152"/>
          </a:xfrm>
        </p:spPr>
        <p:txBody>
          <a:bodyPr>
            <a:normAutofit lnSpcReduction="10000"/>
          </a:bodyPr>
          <a:lstStyle/>
          <a:p>
            <a:pPr algn="ctr"/>
            <a:r>
              <a:rPr lang="es-AR" sz="2800" b="1" dirty="0" smtClean="0">
                <a:solidFill>
                  <a:schemeClr val="bg2"/>
                </a:solidFill>
              </a:rPr>
              <a:t>Cátedra </a:t>
            </a:r>
            <a:r>
              <a:rPr lang="es-AR" sz="2800" b="1" dirty="0">
                <a:solidFill>
                  <a:schemeClr val="bg2"/>
                </a:solidFill>
              </a:rPr>
              <a:t>de Habilitación Profesional</a:t>
            </a:r>
            <a:endParaRPr lang="en-US" sz="28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img.emol.com/2011/04/01/File_201141148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92896"/>
            <a:ext cx="3122712" cy="354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6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Propuesta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8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6660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13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35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500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</a:t>
            </a:r>
            <a:r>
              <a:rPr lang="es-AR" dirty="0" smtClean="0"/>
              <a:t>Nro. </a:t>
            </a:r>
            <a:r>
              <a:rPr lang="es-AR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dirty="0">
                <a:solidFill>
                  <a:schemeClr val="tx1"/>
                </a:solidFill>
              </a:rPr>
              <a:t>Carlos </a:t>
            </a:r>
            <a:r>
              <a:rPr lang="es-AR" dirty="0" err="1">
                <a:solidFill>
                  <a:schemeClr val="tx1"/>
                </a:solidFill>
              </a:rPr>
              <a:t>Trepat</a:t>
            </a:r>
            <a:r>
              <a:rPr lang="es-AR" dirty="0">
                <a:solidFill>
                  <a:schemeClr val="tx1"/>
                </a:solidFill>
              </a:rPr>
              <a:t> 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dirty="0" err="1" smtClean="0">
                <a:solidFill>
                  <a:schemeClr val="tx1"/>
                </a:solidFill>
              </a:rPr>
              <a:t>Demian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Odasso</a:t>
            </a:r>
            <a:r>
              <a:rPr lang="es-AR" dirty="0" smtClean="0">
                <a:solidFill>
                  <a:schemeClr val="tx1"/>
                </a:solidFill>
              </a:rPr>
              <a:t>: </a:t>
            </a:r>
            <a:r>
              <a:rPr lang="es-AR" dirty="0" smtClean="0">
                <a:solidFill>
                  <a:schemeClr val="tx1"/>
                </a:solidFill>
              </a:rPr>
              <a:t>Desarrollador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 smtClean="0">
                <a:solidFill>
                  <a:schemeClr val="tx1"/>
                </a:solidFill>
              </a:rPr>
              <a:t>Blacktobacco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Mariano </a:t>
            </a:r>
            <a:r>
              <a:rPr lang="es-AR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</a:t>
            </a:r>
            <a:r>
              <a:rPr lang="es-AR" dirty="0" err="1" smtClean="0">
                <a:solidFill>
                  <a:schemeClr val="tx1"/>
                </a:solidFill>
              </a:rPr>
              <a:t>tecnica</a:t>
            </a:r>
            <a:r>
              <a:rPr lang="es-AR" dirty="0" smtClean="0">
                <a:solidFill>
                  <a:schemeClr val="tx1"/>
                </a:solidFill>
              </a:rPr>
              <a:t> para Pymes en Jazztel (empresa española de telecomunicaciones).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Pablo </a:t>
            </a:r>
            <a:r>
              <a:rPr lang="es-AR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</a:t>
            </a:r>
            <a:r>
              <a:rPr lang="es-AR" dirty="0" smtClean="0">
                <a:solidFill>
                  <a:schemeClr val="tx1"/>
                </a:solidFill>
              </a:rPr>
              <a:t>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 smtClean="0">
                <a:solidFill>
                  <a:schemeClr val="tx1"/>
                </a:solidFill>
              </a:rPr>
              <a:t>Accenture</a:t>
            </a:r>
            <a:r>
              <a:rPr lang="es-AR" dirty="0" smtClean="0">
                <a:solidFill>
                  <a:schemeClr val="tx1"/>
                </a:solidFill>
              </a:rPr>
              <a:t>, Coca-Cola, EDS y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Sergio Brizuela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</a:t>
            </a:r>
            <a:r>
              <a:rPr lang="es-AR" sz="2000" b="1" dirty="0" smtClean="0"/>
              <a:t>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xmlns="" val="1194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75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928670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8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85794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ES" sz="3200" dirty="0"/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4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>
              <a:buNone/>
            </a:pPr>
            <a:r>
              <a:rPr lang="es-ES" sz="3200" dirty="0" smtClean="0"/>
              <a:t>Organigrama: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xmlns="" val="899372415"/>
              </p:ext>
            </p:extLst>
          </p:nvPr>
        </p:nvGraphicFramePr>
        <p:xfrm>
          <a:off x="1357290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disponible</a:t>
            </a:r>
          </a:p>
          <a:p>
            <a:pPr marL="1143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24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150</TotalTime>
  <Words>180</Words>
  <Application>Microsoft Office PowerPoint</Application>
  <PresentationFormat>Presentación en pantalla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Austin</vt:lpstr>
      <vt:lpstr>Gestión de instalación y mantenimiento de antenas de telecomunicaciones.</vt:lpstr>
      <vt:lpstr>Grupo Nro. 3</vt:lpstr>
      <vt:lpstr>Introducción</vt:lpstr>
      <vt:lpstr>Presentación de la empresa</vt:lpstr>
      <vt:lpstr>Presentación de la empresa</vt:lpstr>
      <vt:lpstr>Presentación de la empresa</vt:lpstr>
      <vt:lpstr>Presentación de la empresa</vt:lpstr>
      <vt:lpstr>Presentación de la empresa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WINDOWS 7</cp:lastModifiedBy>
  <cp:revision>17</cp:revision>
  <dcterms:created xsi:type="dcterms:W3CDTF">2012-05-12T19:04:43Z</dcterms:created>
  <dcterms:modified xsi:type="dcterms:W3CDTF">2012-05-14T22:59:50Z</dcterms:modified>
</cp:coreProperties>
</file>