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2" r:id="rId6"/>
    <p:sldId id="28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0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0" autoAdjust="0"/>
  </p:normalViewPr>
  <p:slideViewPr>
    <p:cSldViewPr>
      <p:cViewPr>
        <p:scale>
          <a:sx n="66" d="100"/>
          <a:sy n="66" d="100"/>
        </p:scale>
        <p:origin x="-2934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416220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4348" y="2636912"/>
            <a:ext cx="7704856" cy="349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algn="ctr"/>
            <a:r>
              <a:rPr lang="es-AR" sz="3200" dirty="0"/>
              <a:t>Necesidad de mayor control de las cuadrillas.</a:t>
            </a:r>
          </a:p>
          <a:p>
            <a:pPr marL="114300" indent="0"/>
            <a:endParaRPr lang="es-ES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344212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71744"/>
            <a:ext cx="6777317" cy="3260885"/>
          </a:xfrm>
        </p:spPr>
        <p:txBody>
          <a:bodyPr>
            <a:normAutofit/>
          </a:bodyPr>
          <a:lstStyle/>
          <a:p>
            <a:pPr marL="342900" lvl="1" algn="ctr"/>
            <a:r>
              <a:rPr lang="es-ES" sz="3200" dirty="0"/>
              <a:t>Necesidad de avisos de vencimientos de </a:t>
            </a:r>
            <a:r>
              <a:rPr lang="es-ES" sz="3200" dirty="0" smtClean="0"/>
              <a:t>documentos.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71744"/>
            <a:ext cx="6777317" cy="3260885"/>
          </a:xfrm>
        </p:spPr>
        <p:txBody>
          <a:bodyPr>
            <a:normAutofit/>
          </a:bodyPr>
          <a:lstStyle/>
          <a:p>
            <a:pPr marL="342900" lvl="1" algn="ctr"/>
            <a:r>
              <a:rPr lang="es-ES" sz="3200" dirty="0"/>
              <a:t>Excesivo costo de tiempo y esfuerzo para buscar información</a:t>
            </a:r>
            <a:r>
              <a:rPr lang="es-ES" sz="3200" dirty="0" smtClean="0"/>
              <a:t>.</a:t>
            </a:r>
          </a:p>
          <a:p>
            <a:pPr marL="342900" lvl="1"/>
            <a:endParaRPr lang="es-ES" sz="28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32244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/>
              <a:t>Componentes a implementar</a:t>
            </a:r>
            <a:endParaRPr lang="es-AR" sz="44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Gestión de Herramientas.</a:t>
            </a:r>
          </a:p>
          <a:p>
            <a:endParaRPr lang="es-ES" sz="3600" dirty="0" smtClean="0"/>
          </a:p>
          <a:p>
            <a:r>
              <a:rPr lang="es-ES" sz="3600" dirty="0" smtClean="0"/>
              <a:t>Gestión de Materiales.</a:t>
            </a:r>
          </a:p>
          <a:p>
            <a:endParaRPr lang="es-ES" sz="3600" dirty="0" smtClean="0"/>
          </a:p>
          <a:p>
            <a:r>
              <a:rPr lang="es-ES" sz="3600" dirty="0" smtClean="0"/>
              <a:t>Reportes</a:t>
            </a:r>
            <a:r>
              <a:rPr lang="es-ES" sz="3600" dirty="0"/>
              <a:t> </a:t>
            </a:r>
            <a:r>
              <a:rPr lang="es-ES" sz="3600" dirty="0" smtClean="0"/>
              <a:t>e informes.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Plan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556792"/>
            <a:ext cx="7286676" cy="943514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s-ES" sz="11200" dirty="0" smtClean="0"/>
              <a:t>Necesidades a cubrir por el cliente:</a:t>
            </a:r>
          </a:p>
          <a:p>
            <a:pPr marL="114300" indent="0">
              <a:buNone/>
            </a:pPr>
            <a:endParaRPr lang="es-AR" sz="9600" dirty="0" smtClean="0"/>
          </a:p>
          <a:p>
            <a:pPr marL="114300" indent="0"/>
            <a:r>
              <a:rPr lang="es-AR" sz="9600" dirty="0" smtClean="0"/>
              <a:t>Notificación con 30 días de antelación para asegurar la adquisición de </a:t>
            </a:r>
            <a:r>
              <a:rPr lang="es-AR" sz="9600" dirty="0" err="1" smtClean="0"/>
              <a:t>ip</a:t>
            </a:r>
            <a:r>
              <a:rPr lang="es-AR" sz="9600" dirty="0" smtClean="0"/>
              <a:t> fija.</a:t>
            </a:r>
          </a:p>
          <a:p>
            <a:pPr marL="114300" indent="0"/>
            <a:endParaRPr lang="es-AR" sz="9600" dirty="0" smtClean="0"/>
          </a:p>
          <a:p>
            <a:pPr marL="114300" indent="0"/>
            <a:r>
              <a:rPr lang="es-ES" sz="9600" dirty="0" smtClean="0"/>
              <a:t>Adquisición del servidor por parte de la empresa.</a:t>
            </a:r>
          </a:p>
          <a:p>
            <a:pPr marL="114300" indent="0"/>
            <a:endParaRPr lang="es-ES" sz="9600" dirty="0" smtClean="0"/>
          </a:p>
          <a:p>
            <a:pPr marL="114300" indent="0"/>
            <a:r>
              <a:rPr lang="es-ES" sz="9600" dirty="0" smtClean="0"/>
              <a:t>Disponibilidad de horas del personal para su capacitación.</a:t>
            </a:r>
          </a:p>
          <a:p>
            <a:pPr marL="114300" indent="0"/>
            <a:endParaRPr lang="es-ES" sz="9600" dirty="0" smtClean="0"/>
          </a:p>
          <a:p>
            <a:pPr marL="114300" indent="0"/>
            <a:r>
              <a:rPr lang="es-ES" sz="9600" dirty="0" smtClean="0"/>
              <a:t>Disponibilidad de las estaciones de trabajo para la instalación y configuración del sistema. (se podría realizar en los fines de semana).</a:t>
            </a:r>
            <a:endParaRPr lang="es-AR" sz="9600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357430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smtClean="0">
                <a:solidFill>
                  <a:schemeClr val="tx1"/>
                </a:solidFill>
              </a:rPr>
              <a:t>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Guillén: </a:t>
            </a:r>
            <a:r>
              <a:rPr lang="es-AR" dirty="0">
                <a:solidFill>
                  <a:schemeClr val="tx1"/>
                </a:solidFill>
              </a:rPr>
              <a:t>Desarrollador COBOL en Tarjeta Naranja.</a:t>
            </a:r>
            <a:endParaRPr lang="es-AR" b="1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b="1" dirty="0" smtClean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Objetivo del sistema.</a:t>
            </a:r>
          </a:p>
          <a:p>
            <a:endParaRPr lang="es-AR" dirty="0" smtClean="0"/>
          </a:p>
          <a:p>
            <a:r>
              <a:rPr lang="es-ES" dirty="0" smtClean="0"/>
              <a:t>Diagnóstico previo.</a:t>
            </a:r>
          </a:p>
          <a:p>
            <a:endParaRPr lang="es-ES" dirty="0"/>
          </a:p>
          <a:p>
            <a:r>
              <a:rPr lang="es-ES" dirty="0" smtClean="0"/>
              <a:t>Introducción a la implementación.</a:t>
            </a:r>
          </a:p>
          <a:p>
            <a:endParaRPr lang="es-ES" dirty="0" smtClean="0"/>
          </a:p>
          <a:p>
            <a:r>
              <a:rPr lang="es-ES" dirty="0" smtClean="0"/>
              <a:t>Soluciones implementadas.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Componentes a implementar.</a:t>
            </a:r>
          </a:p>
          <a:p>
            <a:endParaRPr lang="es-ES" dirty="0"/>
          </a:p>
          <a:p>
            <a:r>
              <a:rPr lang="es-ES" dirty="0" smtClean="0"/>
              <a:t>Plan de Despliegue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Preguntas.</a:t>
            </a: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936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/>
              <a:t>	Brindar soporte a la gestión de proyectos de instalación de equipos y mantenimiento de estructuras de telecomunicaciones, asegurando la consistencia de la documentación y facilitando el seguimiento de los avances de obras e indicadores en uso.</a:t>
            </a:r>
            <a:endParaRPr lang="es-ES" dirty="0"/>
          </a:p>
          <a:p>
            <a:endParaRPr lang="es-AR" b="1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del 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</a:t>
            </a:r>
            <a:r>
              <a:rPr lang="es-ES"/>
              <a:t>de </a:t>
            </a:r>
            <a:r>
              <a:rPr lang="es-ES" smtClean="0"/>
              <a:t>documentos</a:t>
            </a:r>
            <a:r>
              <a:rPr lang="es-ES" dirty="0" smtClean="0"/>
              <a:t>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dirty="0"/>
              <a:t>Introducción a la implementación.</a:t>
            </a:r>
            <a:br>
              <a:rPr lang="es-ES" sz="6000" dirty="0"/>
            </a:b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3212976"/>
            <a:ext cx="7704856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ES" dirty="0" err="1" smtClean="0"/>
              <a:t>Login</a:t>
            </a:r>
            <a:r>
              <a:rPr lang="es-ES" dirty="0" smtClean="0"/>
              <a:t>.</a:t>
            </a:r>
          </a:p>
          <a:p>
            <a:pPr marL="342900" lvl="1"/>
            <a:endParaRPr lang="es-ES" dirty="0"/>
          </a:p>
          <a:p>
            <a:pPr marL="342900" lvl="1"/>
            <a:r>
              <a:rPr lang="es-ES" dirty="0" smtClean="0"/>
              <a:t>Botones.</a:t>
            </a:r>
          </a:p>
          <a:p>
            <a:pPr marL="342900" lvl="1"/>
            <a:endParaRPr lang="es-ES" dirty="0"/>
          </a:p>
          <a:p>
            <a:pPr marL="342900" lvl="1"/>
            <a:r>
              <a:rPr lang="es-ES" dirty="0" smtClean="0"/>
              <a:t>Menú principal.</a:t>
            </a:r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11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7848872" cy="757888"/>
          </a:xfrm>
        </p:spPr>
        <p:txBody>
          <a:bodyPr>
            <a:noAutofit/>
          </a:bodyPr>
          <a:lstStyle/>
          <a:p>
            <a:pPr algn="ctr"/>
            <a:r>
              <a:rPr lang="es-AR" dirty="0" smtClean="0"/>
              <a:t>Soluciones implementadas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1785926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Alta dispersión de la Información para cada proyecto.</a:t>
            </a:r>
          </a:p>
          <a:p>
            <a:pPr marL="114300" lvl="1" indent="0">
              <a:buNone/>
            </a:pPr>
            <a:endParaRPr lang="es-AR" sz="2800" dirty="0"/>
          </a:p>
          <a:p>
            <a:pPr marL="114300" indent="0">
              <a:buNone/>
            </a:pPr>
            <a:r>
              <a:rPr lang="es-ES" dirty="0"/>
              <a:t>Información unificada en un único servidor, accesible según permisos previamente otorgados desde las distintas estaciones de trabajo, e incluso desde </a:t>
            </a:r>
            <a:r>
              <a:rPr lang="es-ES" dirty="0" err="1"/>
              <a:t>smartphones</a:t>
            </a:r>
            <a:r>
              <a:rPr lang="es-ES" dirty="0" smtClean="0"/>
              <a:t>.</a:t>
            </a:r>
            <a:endParaRPr lang="es-AR" dirty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9" y="404664"/>
            <a:ext cx="8072494" cy="1344212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780928"/>
            <a:ext cx="7704856" cy="3347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algn="ctr"/>
            <a:r>
              <a:rPr lang="es-AR" sz="3200" dirty="0"/>
              <a:t>Baja rastreabilidad de documentación.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272204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5968" y="24760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14348" y="2780928"/>
            <a:ext cx="7704856" cy="3347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algn="ctr"/>
            <a:r>
              <a:rPr lang="es-AR" sz="3200" dirty="0"/>
              <a:t>Baja visibilidad de los proyectos</a:t>
            </a:r>
            <a:r>
              <a:rPr lang="es-AR" sz="3200" dirty="0" smtClean="0"/>
              <a:t>.</a:t>
            </a:r>
          </a:p>
          <a:p>
            <a:pPr marL="342900" lvl="1"/>
            <a:endParaRPr lang="es-ES" sz="2800" dirty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3373</TotalTime>
  <Words>348</Words>
  <Application>Microsoft Office PowerPoint</Application>
  <PresentationFormat>On-screen Show (4:3)</PresentationFormat>
  <Paragraphs>136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Gestión de instalación y mantenimiento de antenas de telecomunicaciones.</vt:lpstr>
      <vt:lpstr>Grupo Nro. 3</vt:lpstr>
      <vt:lpstr>Agenda</vt:lpstr>
      <vt:lpstr>PowerPoint Presentation</vt:lpstr>
      <vt:lpstr>Diagnóstico</vt:lpstr>
      <vt:lpstr>Introducción a la implementación. </vt:lpstr>
      <vt:lpstr>Soluciones implementadas</vt:lpstr>
      <vt:lpstr>Soluciones implementadas</vt:lpstr>
      <vt:lpstr>Soluciones implementadas</vt:lpstr>
      <vt:lpstr>Soluciones implementadas</vt:lpstr>
      <vt:lpstr>Soluciones implementadas</vt:lpstr>
      <vt:lpstr>Soluciones implementadas</vt:lpstr>
      <vt:lpstr>Componentes a implementar</vt:lpstr>
      <vt:lpstr>Plan de Despliegue</vt:lpstr>
      <vt:lpstr>Preguntas</vt:lpstr>
      <vt:lpstr>Aplausos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WINDOWS 7</cp:lastModifiedBy>
  <cp:revision>103</cp:revision>
  <dcterms:created xsi:type="dcterms:W3CDTF">2012-05-12T19:04:43Z</dcterms:created>
  <dcterms:modified xsi:type="dcterms:W3CDTF">2012-11-01T18:39:33Z</dcterms:modified>
</cp:coreProperties>
</file>