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3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1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8840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4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Propuesta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3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Demian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Odasso</a:t>
            </a:r>
            <a:r>
              <a:rPr lang="es-AR" dirty="0" smtClean="0">
                <a:solidFill>
                  <a:schemeClr val="tx1"/>
                </a:solidFill>
              </a:rPr>
              <a:t>: Desarrollador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 smtClean="0">
                <a:solidFill>
                  <a:schemeClr val="tx1"/>
                </a:solidFill>
              </a:rPr>
              <a:t>Blacktobacco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</a:t>
            </a:r>
            <a:r>
              <a:rPr lang="es-AR" dirty="0" err="1" smtClean="0">
                <a:solidFill>
                  <a:schemeClr val="tx1"/>
                </a:solidFill>
              </a:rPr>
              <a:t>tecnica</a:t>
            </a:r>
            <a:r>
              <a:rPr lang="es-AR" dirty="0" smtClean="0">
                <a:solidFill>
                  <a:schemeClr val="tx1"/>
                </a:solidFill>
              </a:rPr>
              <a:t> para Pymes en Jazztel (empresa española de telecomunicaciones).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 smtClean="0">
                <a:solidFill>
                  <a:schemeClr val="tx1"/>
                </a:solidFill>
              </a:rPr>
              <a:t>Accenture</a:t>
            </a:r>
            <a:r>
              <a:rPr lang="es-AR" dirty="0" smtClean="0">
                <a:solidFill>
                  <a:schemeClr val="tx1"/>
                </a:solidFill>
              </a:rPr>
              <a:t>, Coca-Cola, EDS y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Brizuela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928670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85794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 1/2:</a:t>
            </a:r>
            <a:endParaRPr lang="es-ES" sz="3200" dirty="0" smtClean="0"/>
          </a:p>
          <a:p>
            <a:pPr marL="114300" indent="0" algn="ctr">
              <a:buNone/>
            </a:pPr>
            <a:endParaRPr lang="es-ES" sz="3200" dirty="0" smtClean="0"/>
          </a:p>
          <a:p>
            <a:r>
              <a:rPr lang="es-AR" sz="1800" dirty="0" smtClean="0"/>
              <a:t>Es una empresa de soluciones en ingeniería y telecomunicaciones.</a:t>
            </a:r>
            <a:endParaRPr lang="es-ES" sz="1800" dirty="0" smtClean="0"/>
          </a:p>
          <a:p>
            <a:r>
              <a:rPr lang="es-AR" sz="1800" dirty="0" smtClean="0"/>
              <a:t>especializado en telecomunicaciones para celulares.</a:t>
            </a:r>
            <a:endParaRPr lang="es-ES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  <a:endParaRPr lang="es-ES" sz="1800" dirty="0" smtClean="0"/>
          </a:p>
          <a:p>
            <a:r>
              <a:rPr lang="es-AR" sz="1800" dirty="0" smtClean="0"/>
              <a:t>en 1995 ya incursionaron en telefonía.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85794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 2/2:</a:t>
            </a:r>
            <a:endParaRPr lang="es-ES" sz="3200" dirty="0" smtClean="0"/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3212976"/>
            <a:ext cx="5849366" cy="277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3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>
              <a:buNone/>
            </a:pPr>
            <a:r>
              <a:rPr lang="es-ES" sz="3200" dirty="0" smtClean="0"/>
              <a:t>Organigrama: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disponible</a:t>
            </a:r>
          </a:p>
          <a:p>
            <a:pPr marL="114300" indent="0" algn="ctr">
              <a:buNone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n-US" sz="32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217</TotalTime>
  <Words>219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Gestión de instalación y mantenimiento de antenas de telecomunicaciones.</vt:lpstr>
      <vt:lpstr>Grupo Nro. 3</vt:lpstr>
      <vt:lpstr>Introducción</vt:lpstr>
      <vt:lpstr>Presentación de la empresa</vt:lpstr>
      <vt:lpstr>Presentación de la empresa</vt:lpstr>
      <vt:lpstr>Presentación de la empresa</vt:lpstr>
      <vt:lpstr>Presentación de la empresa</vt:lpstr>
      <vt:lpstr>Presentación de la empresa</vt:lpstr>
      <vt:lpstr>Presentación de la empresa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Pablo Tissera</cp:lastModifiedBy>
  <cp:revision>22</cp:revision>
  <dcterms:created xsi:type="dcterms:W3CDTF">2012-05-12T19:04:43Z</dcterms:created>
  <dcterms:modified xsi:type="dcterms:W3CDTF">2012-05-15T01:24:05Z</dcterms:modified>
</cp:coreProperties>
</file>