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-1968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ES" dirty="0" smtClean="0"/>
            <a:t>ERS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n-US" dirty="0" err="1" smtClean="0"/>
            <a:t>Codificación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Manuel de usuario y de instalación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6497EC-0E13-4491-AA8A-9146CAA5363A}" type="presOf" srcId="{813616D9-BE8E-4A10-BF86-762692BB6A0F}" destId="{BBB6B52B-E046-4419-AB1D-58DD3C86F0D8}" srcOrd="0" destOrd="0" presId="urn:microsoft.com/office/officeart/2005/8/layout/vList5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1C42CEE4-70ED-4EF2-8A8C-40DD12C2F2FD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F3ADDCB6-3E47-47F9-91B2-17A368B362A1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BE28C560-7A14-49BD-8CB1-20BE8BD2BE7C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941BD99-709F-4A42-8543-30C3571183C5}" type="presOf" srcId="{E9E98E57-AA12-4079-AB9F-42765B204AFD}" destId="{1DF7ADA8-0EAC-48DE-AFD6-FDBB67CD9962}" srcOrd="0" destOrd="0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315800CF-B7E6-4A19-87E7-FE5151B4F3B2}" type="presOf" srcId="{2760651A-C8D9-4824-8874-1737C10BF8BC}" destId="{08E185FC-CEAB-4B95-8C69-65CB50B7EE28}" srcOrd="0" destOrd="0" presId="urn:microsoft.com/office/officeart/2005/8/layout/vList5"/>
    <dgm:cxn modelId="{87054BB9-2D7A-494C-B97D-418B47EB2FF3}" type="presOf" srcId="{9D53F5CF-E73A-49B8-82D5-67B6E1B4D3B0}" destId="{22944780-7EA4-41AB-96B8-5A60D8CD2618}" srcOrd="0" destOrd="0" presId="urn:microsoft.com/office/officeart/2005/8/layout/vList5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93D22985-73D2-4F07-A135-84B31A761B98}" type="presOf" srcId="{08E1CF32-7D7D-4CF2-BAA9-C037C0EC0945}" destId="{D34768DB-64FD-4294-BFEE-0BC3987FFB41}" srcOrd="0" destOrd="0" presId="urn:microsoft.com/office/officeart/2005/8/layout/vList5"/>
    <dgm:cxn modelId="{BEB7F87E-90CA-4A5C-B4EE-E34DC6E8D4B9}" type="presOf" srcId="{82EDBB78-BDE0-49D3-BA2A-620A1AA99448}" destId="{1DF7ADA8-0EAC-48DE-AFD6-FDBB67CD9962}" srcOrd="0" destOrd="1" presId="urn:microsoft.com/office/officeart/2005/8/layout/vList5"/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53AD09B3-2897-4A02-B7BC-238D5B5CCE92}" type="presOf" srcId="{5913FBD2-A8EA-4DD9-B679-25A7E714503E}" destId="{08E185FC-CEAB-4B95-8C69-65CB50B7EE28}" srcOrd="0" destOrd="1" presId="urn:microsoft.com/office/officeart/2005/8/layout/vList5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7499C6DD-8ADC-47C7-8691-7CB64F691A26}" type="presOf" srcId="{34496EE1-B95B-44E8-BB0A-0CAC482AB970}" destId="{5BA1A675-5232-4C7A-A9C3-FFF93194D31F}" srcOrd="0" destOrd="0" presId="urn:microsoft.com/office/officeart/2005/8/layout/vList5"/>
    <dgm:cxn modelId="{028BC434-580F-44D7-ACE4-E3378A031684}" type="presParOf" srcId="{A269C954-6C69-4EFD-BC78-8B18276D4525}" destId="{3EECDA9C-80A6-4FD0-93CD-CC698886C13F}" srcOrd="0" destOrd="0" presId="urn:microsoft.com/office/officeart/2005/8/layout/vList5"/>
    <dgm:cxn modelId="{F6B3372A-C8F8-45E8-97AB-424F6D5139EA}" type="presParOf" srcId="{3EECDA9C-80A6-4FD0-93CD-CC698886C13F}" destId="{D34768DB-64FD-4294-BFEE-0BC3987FFB41}" srcOrd="0" destOrd="0" presId="urn:microsoft.com/office/officeart/2005/8/layout/vList5"/>
    <dgm:cxn modelId="{9A52CDBD-D2F1-4184-939D-887DAACA044B}" type="presParOf" srcId="{3EECDA9C-80A6-4FD0-93CD-CC698886C13F}" destId="{08E185FC-CEAB-4B95-8C69-65CB50B7EE28}" srcOrd="1" destOrd="0" presId="urn:microsoft.com/office/officeart/2005/8/layout/vList5"/>
    <dgm:cxn modelId="{5E1F64A7-C98E-43F2-AA30-64B5E36E68C1}" type="presParOf" srcId="{A269C954-6C69-4EFD-BC78-8B18276D4525}" destId="{FED6A8D5-4A04-497E-A198-48DF170C024D}" srcOrd="1" destOrd="0" presId="urn:microsoft.com/office/officeart/2005/8/layout/vList5"/>
    <dgm:cxn modelId="{36E65914-F63E-47AC-837D-8DD931726304}" type="presParOf" srcId="{A269C954-6C69-4EFD-BC78-8B18276D4525}" destId="{C8A01053-33D2-4B25-A829-5C15FCDE1E3E}" srcOrd="2" destOrd="0" presId="urn:microsoft.com/office/officeart/2005/8/layout/vList5"/>
    <dgm:cxn modelId="{7A9F066C-BB8F-4AE1-AC3D-CB270509E990}" type="presParOf" srcId="{C8A01053-33D2-4B25-A829-5C15FCDE1E3E}" destId="{22944780-7EA4-41AB-96B8-5A60D8CD2618}" srcOrd="0" destOrd="0" presId="urn:microsoft.com/office/officeart/2005/8/layout/vList5"/>
    <dgm:cxn modelId="{9811FE15-F63D-4553-97BC-A3B4754F093A}" type="presParOf" srcId="{C8A01053-33D2-4B25-A829-5C15FCDE1E3E}" destId="{F32870B6-D861-425B-A22A-69583A7DE8E8}" srcOrd="1" destOrd="0" presId="urn:microsoft.com/office/officeart/2005/8/layout/vList5"/>
    <dgm:cxn modelId="{8CDD02B9-2CA8-40C5-8470-662C37DC17CD}" type="presParOf" srcId="{A269C954-6C69-4EFD-BC78-8B18276D4525}" destId="{3E9B9A32-D900-45C9-AB59-A3BA32A23567}" srcOrd="3" destOrd="0" presId="urn:microsoft.com/office/officeart/2005/8/layout/vList5"/>
    <dgm:cxn modelId="{49E205F0-B5A1-4B4F-9E81-1ADE45EFD17B}" type="presParOf" srcId="{A269C954-6C69-4EFD-BC78-8B18276D4525}" destId="{9D26FAA6-3C40-4168-B2A8-D55F787BD881}" srcOrd="4" destOrd="0" presId="urn:microsoft.com/office/officeart/2005/8/layout/vList5"/>
    <dgm:cxn modelId="{56DBF9A7-72CE-4D74-A653-AC833F9073C8}" type="presParOf" srcId="{9D26FAA6-3C40-4168-B2A8-D55F787BD881}" destId="{B7CE4811-3286-4DF5-8DD8-3FB6DEAC28E9}" srcOrd="0" destOrd="0" presId="urn:microsoft.com/office/officeart/2005/8/layout/vList5"/>
    <dgm:cxn modelId="{33A3AB72-67BB-4961-91C7-9D757552ECF0}" type="presParOf" srcId="{9D26FAA6-3C40-4168-B2A8-D55F787BD881}" destId="{5BA1A675-5232-4C7A-A9C3-FFF93194D31F}" srcOrd="1" destOrd="0" presId="urn:microsoft.com/office/officeart/2005/8/layout/vList5"/>
    <dgm:cxn modelId="{98445D46-40A1-4CE5-B7D5-E687B7BE4134}" type="presParOf" srcId="{A269C954-6C69-4EFD-BC78-8B18276D4525}" destId="{C830F0A4-E720-4520-AAE3-30DED431B548}" srcOrd="5" destOrd="0" presId="urn:microsoft.com/office/officeart/2005/8/layout/vList5"/>
    <dgm:cxn modelId="{2BFEB59B-2378-433D-ACA4-0C81A7E91773}" type="presParOf" srcId="{A269C954-6C69-4EFD-BC78-8B18276D4525}" destId="{78EB880E-4AD2-4738-A845-C0AD23F67451}" srcOrd="6" destOrd="0" presId="urn:microsoft.com/office/officeart/2005/8/layout/vList5"/>
    <dgm:cxn modelId="{90366B66-1EC6-4908-940E-DE5665898BAA}" type="presParOf" srcId="{78EB880E-4AD2-4738-A845-C0AD23F67451}" destId="{BBB6B52B-E046-4419-AB1D-58DD3C86F0D8}" srcOrd="0" destOrd="0" presId="urn:microsoft.com/office/officeart/2005/8/layout/vList5"/>
    <dgm:cxn modelId="{D970C5D7-AE88-4E0C-AA79-2A1A22698B2D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0500" y="290333"/>
        <a:ext cx="1481766" cy="867469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609809"/>
        <a:ext cx="227904" cy="228518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80540" y="290333"/>
        <a:ext cx="1481766" cy="867469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609809"/>
        <a:ext cx="227904" cy="228518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30580" y="290333"/>
        <a:ext cx="1481766" cy="867469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609809"/>
        <a:ext cx="227904" cy="228518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80620" y="290333"/>
        <a:ext cx="1481766" cy="867469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-5400000">
        <a:off x="7107245" y="1319937"/>
        <a:ext cx="228518" cy="22790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80620" y="1826076"/>
        <a:ext cx="1481766" cy="867469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6090582" y="2145552"/>
        <a:ext cx="227904" cy="228518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30580" y="1826076"/>
        <a:ext cx="1481766" cy="867469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940542" y="2145552"/>
        <a:ext cx="227904" cy="228518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80540" y="1826076"/>
        <a:ext cx="1481766" cy="867469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790502" y="2145552"/>
        <a:ext cx="227904" cy="228518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0500" y="1826076"/>
        <a:ext cx="1481766" cy="8674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Complejidad con la gestión de pagos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j8qfXyLaYNpgEkiaitkCA6Yn9UUhiTr4XgXaCFj4INhkVW63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624806" cy="162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84784"/>
            <a:ext cx="6777317" cy="648072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Principios básicos de la metodología.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ES" dirty="0"/>
              <a:t>Se organiza en base a las cuatro fases del ciclo </a:t>
            </a:r>
            <a:r>
              <a:rPr lang="es-ES" dirty="0" smtClean="0"/>
              <a:t>de vida </a:t>
            </a:r>
            <a:r>
              <a:rPr lang="es-ES" dirty="0"/>
              <a:t>del software</a:t>
            </a:r>
            <a:r>
              <a:rPr lang="es-ES" dirty="0" smtClean="0"/>
              <a:t>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ES" dirty="0"/>
              <a:t>Se estructura en torno a los cinco flujos de </a:t>
            </a:r>
            <a:r>
              <a:rPr lang="es-ES" dirty="0" smtClean="0"/>
              <a:t>trabajos fundamentales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Android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err="1" smtClean="0"/>
              <a:t>MySQL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/>
          </a:p>
          <a:p>
            <a:pPr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3573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25065347"/>
              </p:ext>
            </p:extLst>
          </p:nvPr>
        </p:nvGraphicFramePr>
        <p:xfrm>
          <a:off x="683568" y="2420888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Técnicos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</a:t>
            </a:r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Económicos</a:t>
            </a:r>
            <a:endParaRPr lang="en-US" sz="2800" dirty="0" smtClean="0"/>
          </a:p>
          <a:p>
            <a:pPr marL="68580" indent="0">
              <a:buNone/>
            </a:pPr>
            <a:endParaRPr lang="en-US" sz="2800" dirty="0"/>
          </a:p>
          <a:p>
            <a:r>
              <a:rPr lang="en-US" sz="2800" dirty="0" err="1" smtClean="0"/>
              <a:t>Aspectos</a:t>
            </a:r>
            <a:r>
              <a:rPr lang="en-US" sz="2800" dirty="0" smtClean="0"/>
              <a:t> </a:t>
            </a:r>
            <a:r>
              <a:rPr lang="en-US" sz="2800" dirty="0" err="1" smtClean="0"/>
              <a:t>Operativos</a:t>
            </a:r>
            <a:endParaRPr lang="en-US" sz="28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hQSEBUUEhQWFBQVFRUYFxUVFxcXFRUVFhYVGBUXFxUYGyYeGBwjGRQVHy8gJCcpLCwsFR4xNTAqNSYrLCkBCQoKDgwOGg8PGi8kHyUsKiowLC8tLDAuLCoqLCwwLCwxLCwwLCwvLC0sLCwsLC0sLCwsLCwpLCwsKi4sLCksLP/AABEIANAA8wMBIgACEQEDEQH/xAAcAAABBQEBAQAAAAAAAAAAAAAAAwQFBgcCCAH/xABOEAACAQMABwUFAwkFBQUJAAABAgMABBEFBhIhMUFRBxMiYXEygZGhsUJSchQVIzNigpLB0UNTorLwCCTS4fE0RHPC0xclVFVjg5Ozw//EABsBAQACAwEBAAAAAAAAAAAAAAADBQIEBgcB/8QAOBEAAQMCAwMKBAYCAwAAAAAAAQACAwQRBRIhMUFRBhMyYXGBkbHR8CKhweEUFSMzUvFCYiVyov/aAAwDAQACEQMRAD8A3GiiiiIooooiKKKKIimOldMR26bUjY6Ab2Y9AOdOppgilmOAoJJ6ADJrPbbR8mkrhpWJSIHGeijgi8s8z6+grTqp3R2bGLuOz1W7SU7ZbvkNmN2n6BOrrtGbP6OJQORckn4DH1rm27RpAf0kSEfsEqfmSDVntNVraNcCJW6lxtk+88Pdiq9rNqSADJbLw9qIfVP+H4dKr5Y65jc4ffqH9Kzhlw6R3NllhxJ++itOiNNxXC7UbZxxU7mU+Y/nwp/WY6kyst6qjPiDBx0UAnf0wwFadW/RVBqI8zhrsVdX0raaXI03Froqvaya2rbHYVduUjOOCqDwLH+X0qwMKznWDV65kvJCsbMGbKtu2dnAAy3AYAx7q+V0sscf6QuSbL7h0MMsv6xsAL7bXTKfW+6c/rSvkgAH0yfjS8Wt93ERtkkfdkQDI9cA1Z9B6Chsl2pnTvSPaJAC+SZ3+p51M95DcKVykq8xkN8uVV8VLMdXS2fwv91ZTVtMDZsILONreGiZ6vaypdKcDZkX2kJzu6g8xUzVB0zoRrGZbmDJjB3rzUHcVPVTwzy+FXq3lDKGHBgCPQjIqypZXuuyXpD5jiqurhjbaSE/C75HeEpRRRW4tFFFFFERRRRREUUUURFFFFERRRRREUUUURFFFFERRRRREUUUURRusELPbui+0+ynptsqk+4Emkb6/isoVVRwGEQcTjmT0zxPnTzSGlY4RmRgOg+0fQcTVTtLU3UjTzeyT4V5EDgPwj5nNVtVKQ/JDrIRb/qOJW/TsBZml0YDftPBM5JLm6O14iOWDsoPIb/6mlbPSFxaMNsMUJ3qTtKR+yc4Bq1w2ZI3AAcuQ9wpK9sMqVcZU/63dDWt+VuaOcbIc/Hd/Sn/ADBrvgdGMnDeuW1rtVOe8GT0VifeQK5Gulr98/wN/Sq3Y2KhnjZQWRuJA3g8D/rrT8WK/dHwFUk3KKeJ5YWgEe+KmdR0w/ke8eimF1vtT/a/FXH/AJa7udZoFjZ1kRyBuUHxE8hjjUGdHr9xfgKZfmxGuFRVAAG0+Pu9Pf8AzqSn5QTVDxE1oudAsRSU225013bu4LmLRctyxlc7O0c5OTn0HQV9l0LNAe8jbOzvyuQw93MfGrhBZZHQcq6lsSOG/wCtXX5RDl1JzfyvrdQ/mct9AMvC25MNB6ZW6jMcgG3skMvJlIwSPjvHKpPRVqYoUjJyUULnqF3A/DFVbStkYnFxDuKnLAcPM46cjVr0feiWNXXgw4dDzHuORU9K92cxTdMDbxbx9VDUNblD4uiTs4HgnNFFFWK0UUUUURFFFFERRRRREUUUURFFFFERRRRREUUUURFFFNdIaQSGMvIcAfEnkAOZrFzg0XOxfWtLjYbUvNMqKWYhQBkknAAqn6V1zZzsWoP4yN/7q8vU/Coy90jLev8AciB3LyHr95vpUhZ2KxjCj1PM+tchiWOkXZD47/t5q9ho44Bmm1dw3Dt4qJt9GPJModizNvc5yQvPJPP+oq+WFmABuwo3KOW6oTVm029qQ8ZGPuRd31+gqp9puusnemytWKBQO+dTgkkfqwRvAAIzjeSccjm+wKicYw49J2pPALRxOqu/KdjdO/f6LR59YLZH2HuIVf7rSIG+BOaeZDLuIII4jeCOoNeaRo9cb8+tT+qOuEujpApJe2ZhtofsZ4unRsb8cDjrgjppKCzbsNyqVtSCdVqGkbfYuo2++GQ+ZAyv+vKnvdV91iAaJJVOQGjcEcCMjf71Y11XkXKWHmqvMP8AIXV6x5dG08NPD+0mYqR0Db7ckr43F9n91N3zP0py7YGem/4UjY3q2tgZ5OCxmQ9TxbA8yWx76m5LQ85Ul/AfM6LGV+WJ3XYfX6KQ01rBBaIHuJBGpOBnJLHoqgEn3VAWvavo932e9ZOjOjKvxxu9+Kyoi50ncNIweaQgkIvBIweAHJRkDz8yajmhTaZMLtKSGXdtKQcEEcQQetetMoowLPOvUqJ1Qb6DReiLhFdQ6EMpGcggqynmCNxFVIaRmspSiDbjPiCHoeYI3gjGPdwqr9lmsrW9yLSRswzZ7vP2JMZwOgbBBHXHU1fNZ7PZCyD7DA/uE4YfSudxmmfEwvjPxN1B4jePfBW+HTtc7K4XDtLde731qY0PpuO4XKHePaU+0v8AUedSFUC40eVYSQnYkG8EcD/1+B51YdAazib9HINiYcuTY5r5+VV2G4xHVDI/R3mp6mjyjnItW8N4+3X4qeoooq9VaiiiiiIooooiKKKKIiiiiiIooooiKKK+FsURI3t4sSF3OFUbz/IdTWe3V297NtHIjXgPujp+I8zSusGl2u5hHH+rU7vM83P8v+dP7O1CKFHL5+dcTjWK5jzUZ08/e5dDTQClZnd0z8h6pS3tgoAAwBXV8MRNjjjA9W3D605ijrnSCeFR1kjB9NsVyUX6kzWneR5qPPdwupaxiWGHPJF/woN/0NedbvSfhluX3s7M582Y5x/E1ekb+124HjH2o3X+JSP515utdBveILWMqskjBRtnCghgx2iATwB5Gvc6EBkby3cPVczUHM4X3lR3Z7rFH+doJL6TEIZj4s90rbDd2WXhgPs7z5E86vXaBpy1vLtvyV1kCRorum9WfxEYYbmwMDI6Y5VkGsGg5LO5kt5dnvIm2W2TtKdwIIPTBHHB64qa1NhISRzwOAPPZyT9RWFI5xmB7V9nADFvWpl8bjQeG4xLJHnqI/Y+ClR7qsEDZVT1A+lV3swgI0O2RudpyPMY2fqpqfsjmJD+wv8AlFee8tGgTsI/281Z0pvD3/Rc6ROIZPwP/lNQHahOY9ERoN3ePCh9AC/1QVO6V/USY+430qG7X7Qto1GHCKaNj6FWT6utS8iQOceTxb9V8rP2fH6LP9Vu0GHRdwROjNHLHgsgBZCh8PhJGQfEDv5Cs61w1lF1pKe7hUxCSTaQbgwAUKCcbsnZyRv3k8aea4WZZUlUZABDeQOCp+OfjUZqjomG5vIobiYW8Tk7UhHDCkgDO4EkAZPWu7q8wmKroLc2FbbLSR2ILgbmVkf0ZTn6rXo/SMIkiPMEfJhj+deePzMqyR2kL96plEaPjG2pfCtjlnaBr0iU8OOWMVLXDMxgdttr8ljTHKSRxVUshtRIeeyPiN38qZaS0dteJfC67ww3bxw31KaNX9EPV8em22KJY68NLzFKcp2ErqGylrzbinOrOsPfAxy7pk4/tAcx59R/oT9Z/pG2ZWEsW6RN+7mB/r4VcNB6VW4iDjceDD7rDiPTmPI16Lg+Jfio8j+kPmtKtpg39WPonaOB9OCkKKKSurlY0Z3IVEUszHgqqMsT5AAmr1VqZaf1hgsoGmuZBHGvM8WPJVXizHoKpUOt2mL0CSxsYYIDvR71225F5ERoQVzx5joTTbVbQR0vc/nS+UmAEixtm9lY1J/TOvAsxGd/HjvAWtPoizaXXfS9kC+kNHpLAPalsnyUHNjGzMSMczsjzq/aI0tHdQRzwsHjkUMrDmDyI5EHII5EEVH63a1QWFq81wwxghEPtSvjcijnnnyA3ndUX2S6De10TAkoKu23IUP2O8Ysq4PAhSuR1zRFcKKKKIiiiiiIqt666X7uLu1PjkyD5J9r48PjVidwASdwHH0rNLi5N3dFz7Odw6Ivsj3/AMzVRi1XzEBA2ny3qzw2ASSZ3dFuvonehbHZXaPtN8hyFTESUlGtO41rzGaQuNyt6aQuJJX0yqgyxAHmcUyvNLxshUNv5HBxtA5X5gVJd0DxAPqKb3Fqh4ovwFYwluYHW612Fl/iupPR2nYpVGGCseKMcEHy6+orIu0bV42d4ZVX9BcHaBHBJOLr5b8sPInHs1drjRScsj5j502uIH7sxuBNEeMbjaX3A71PmpBFekYfyidE4GZmmwkeignw1krf03dx9VjU+rsEjbe/ecnDbiTx9PdUnozRjTyR2tsoy24Y9lVHEk9BxJ/mavNp2cWU74Es0BP9mSrD0R2Gfccn1rQdXNUbexXECeI+1I3ikb1bkPIYHlXXxYjSvZzlPqT71VK+klY7LLuXVvo1bSw7pfZihIzwJIU5b1JJPvpG1GEX8K/QU71if/d2Xm5VB6swH0z8KQxXmXK2TNLG3fYnxKtoBaPv8rJC+XMTjqjfQ1I3Fml1amOQZSaIA444ZQcg8iOI8xTRhS+rcubdVPGMsh8tknHyxTknLlkkZxAPgk7bx34Hz/pYRp3QsljO0E4yu/YfHhkTqP5jkcioyMQxksiKD1VcH443V6S0tYwyxFbhEePiQ4GB55PA+Y31Q30PZpJ/ulqmQf1j7T4PVVkJA9SPdXo8+NU9OzNOPi3W2lVsWHyTOszZv4KL7NtWtlxfXeI1XPcK24sSCDJg7yACcdSc8hm76U1tTYKxZLEY2iMAZ5jO8moYWJY7UjFj65PxNPbW2VeCj15/GuMxDH6icktAaPE2V3DQwwAXOY+AXyz0rhVVYX2QAN2/cPdT8PtDgR5MMUpEaUYVwEpAdoFk9wJ0FlHypUdo+7/JLkHhFKcMOSnr7ifgTUvKtRmkrTbQjnxHqP8AXzrdoap1PKHtWzEWuBY7YdD76leAaz/ttvHGjkgiOHvLiG33ccMSxHvKAHyY1ZtUtJ99bja9qPwN13Dwn4Y+Bqtdpcn++6HQ878N70Ax82r1aKQSsD27CqGWMxPLHbQrzZWaxRpHGNlI1VFA4BVACj4AUtQKKlUazWHQ66Q1juXuAHi0dHAkUbb172Ve92yvA48XHov3a0us3tZja60yox8GkLVHXzkgGzj12Y5D+8K0iiIooooiKKKKIoLXHSHd2xA4yHYHod7fIEe+qpoC38Jbqce4f8/pT/X+5zJGn3VLH1Y4HyX50aOh2Y1HkPid5+tcHygnLpS3hYfUrpKZvNUY4uN0+iFOoxTeMU6SuQetV6UriRK7orBri03UF0xkipApUm0eaSMFWsVaALFTtlUe1ir+0PeONOY7+4gH9/GOu5wPX/r7qcLDSwFfRicsEmeE2Xx8gdo4XHA+9ExW9e5kV2QpGmSoJztOd217hn40+rhYgDkbs8RyPnjrXdaVZVvqpTLIblROIPRFhwRUdcmWKQvAV8eAyHftEcGA9Kka+BedR01Q+nfzkZsV9a6266jjYySeK4cv0QblHw/1519eDG4DA6CpGuGirabXPc8vkNypBKftuUeIaXjip5Dbini2a1YxRT1bf0gPFYPqAExRcV8llCgliAOpOB8TVR1j1xlkuDY6JQXF0N0sp/UW3Il24Fh04A7t58NfbDsWilxJpO4mvpjxBdkhU9EVcNjlxA8hWzScmqicl05yDxJ9+wtV04GxPr3XSxjOHu4AeglVj8FJplDrxYyuES6iLHgNrZyegLYGaaXdhZaNuNm50RCLMnwXqJ+UKgPATq6l48feyR0zyNc9M6vLE0LpbuzrgCzhjaVSw8LLIgCq28EZb3EVct5LwAdN1+5fBVuG5TurU/dXrR/ZlBI9Rlh/5xUd2k3KnSuhowwLi6LFARtBTsAMV4gZB3+R6VStXNV9N3KxLtSW0EY2UnZVS4ZATs+Fn2wcHju3Y41quqfZ5bWJMihprhvbuZztzNnjhj7I9OPMmrzDqeSnh5uQ3sdOxKuZszw9vAX7QrQKKKKsFqLO+2G3aKO10jGCXsLhHYDiYZCqyL7yEHoxq/2l0ssaSIdpHVWVhwKsAVPvBFJ6S0ek8MkMq7UciMjL1Vhg+h86ovZnpk2zyaIuWxPaswgLbvyi2OWRl6lV4gcBj7pwRaJRRRREUUUURZrrTLt3rjoVT4AZ+ZNTMYqvXhzev/47f5zViSvL8UfmmJ6z5rq5hljjbwaE4jpwlN46XU1SOVa9LAU7htRzpqjVXL3tHiWXubdHuZckYixs5HEbR448gR51a4THE55c9ua3gO3coRDJLpGFcXjAHCmcnGoqx0/K5CzW0sJbgSUkT0LISVPqAKkqYrUMkdla0Dst9FiI3MNneqKKKKpFkiiiiiIooooiKKKKIvobFU7XvtIS3tJVt3LXDDu4yqsVV3OznvMbOVBJG871FXAiqR2u91+bHR2CMShhAOMOhBzjkoXIJ5ZHlV1g0+SpYw3IJGxMme4AudyuGo2p8ejrRIUALkBppOckpHiYnpncByA9SbDVH7M+0QaQhVJlMV0sasVYYEyZ2e/iz7SlgQccDu31eK9XVYmGndHvPA8UcpgLjZMigF1Unx7GdwYrkBuWc8qiNVuzmx0fgwQjvAP10njlPXxH2fRQBVmooiKKKKIiiiiiIqndo2pjXkSzWx7u+tj3lvINxJG8xseYbHPcD5E5uNFEVa7P9c00laCXGxMh2J4uBjlHHcd+yeI+HEGrNWW38X5p1gjnXw2mk/0co+yl1nwt0G0xB3/3knStSoiKKKKIsvvk2b5x/wDWPzfP86n0qE1lGxfSH9pW+KqamozXl+KNyzEdZ811cxzRxu/1CcoaXQ02Q0shqlcFXuCT0rbtJA6IdlnXZ2vuhvCzDzAJPuqA1o1YVNHbNsuw1uRLGV9raT2jtcSxXO/qBVpU11xFSw1L4S3LsBv2+/qsWSuiII3G6perGvZKRrejYMi5juOEUuCVIY8FYEEHlnpuzdQ2eFU7VKGNLi60XcKrxMxlgV94KsMlV8wMEY3gq5p7calXdmCdHT7cfH8muPEo8kfdj08PmTXVVWANqWCopDt1tu7lNUCEyloOW+o/iQdnZ5X3hWWiqYvaGYWCX1rLbtw2sZQ+Yzgkem1U9Ya12k3sXEeejNsN/C+DXMy4bVRGzmFRPppWC5bpxGo8RopWilI4c8Dn0pUWfnRmGVL+i1apeAm1FOTZ+dMry8iiGZJY0H7Tqv1NZPwuqZtYvrXB2gSlFVXSXaVZxblczHpGpx/E2B8M01hu9KX5xBF+RQn+1lztkfs5GTu6L+8Kmp8Gq5zYNt1lbYpZAMz/AIRxOn3PcFOaf1kS3ARQZZ33RwJvd2PDIHBfPyOKy46Cm0ppsWl1Jtd2veXOyfCiIRmBMHkzKhI5knfjJ1IaGt9E2k1wcyTBCWnk8UkjncoBPsgsQMD35rNLdJ9FXFheRAz3F6HilgbcZA7o67Ln2W3pvPMdM12mHYdBhr2NcbyOvr2C/hosHyAU7zFsuG33njbgNnWb68FsWmNVYp0jC/oZIP8As80QAeAgbOE3YKEeEocqRuI4Yrza9XFi/d6VgIjHC+tlZ7dhyMqb2hPUb9/Ddvqyat60QX0ReEnKnZkjcbMsLjikiHerAg+RxuzUsRXSqmSdrcrIivGwdHUMrKcqykZBBHEEUrXEMKooVQFUcAAAB6AbhXdERRRRREUUUURFFFFEVI7ZNEd/oecj24dmdT0MRyx//GXqzat6UFzZwTj+1hjc+RZQWHuOR7qcaTshNBJE3syRuh9HUqfrVM7ELgtoWFW4xvMh8sSsQPcGoivtFFFEVA18tdm4V+ToPipIPyK0tYS7UanyHy3GpjXXR/eW20OMZ2v3Tub+R/dqs6CnyhXmp+R/55rgcegLJS7jr47fmump387SN4t09/JTSmllNN1NKo1cs4LXcE4U12DSCmlAahIUJCpHaroctEl1GSrwkAspIZVJyjBhvBV8Y/FUbqb287B7jSgwy7hcouQfOSMcPxKP3RxrRru1WWNo3GVdSrDyIwa84666svDK6N7cfP76cVYe7f8AEcq7rk1XXYadx2bOz39FK+H8TT2HSZr2t3+B1716ktbyC7hDRtHPE3MbLofI8RnyO+oHSPZdYS5Pc92TziYp/h3r8q8t6E1iuLOTvLaZ4m5lTubyZT4WHkQRWqau/wC0bMuFvbdZR/eQnYf1KNlWPoVrsS0O2hU8c8kRvG4jsKuUvYsinMF3LH6qGPxUrXH/ALJLn/5lJ/DJ/wCrUtobtl0ZcD/tAhb7s4MZH7xyh9zVZLTWe0l/VXUEmfuTRt8g1Rfh4+C3RilV/L5D0VBPYzIx8d+zD/w2J+ctSOjuxi0TBleWY894RT7lG1/iq132tVnD+tuoI/J5YwfgWzVc0l206KhB/wB57wj7MSO5Po2yF/xV9EEY3L47FKtwtnt2WHlZWDReqNpbkGG3jVhwbZ2nH77Zb51ME1h+m/8AaSG8Wlr6PO31jj/46zjWDtI0hpDwSztsMcd1HiOM55EL7Q/ETUoAAWi5z5HXcST4rbNc9KJpC9t7KGRZIlYyTlGDL4M+AsN2QMjHVx0pp2oSG3NjfAZW0ulLgf3cmAx/wAfvCmvZBoHuoGmI3t+jQ/srvc+9/wDJVq1vsUmsLmOXchhkJPHZ2FLq2PIqD7q4CtxL/lGOGxht46H5K3qo8jBAP8R/6Op9O5d61akmdxe6Pl/Jr0KMSj9XcJjck6jcwIxhsHG7jgY+an9offym0vY/yS/TcYW9mX9uFifEDxxk+RYb6ZdjetDXFhHBOCs8EaYDbjJbkfoJV6rs4UnqvnVh1u1HttIxhZ18a/q5U8MsR6q3TyOR799egKlVgoqt6k6MvbaN4byZbhUYCCbf3rx44Sg/aB55Oc8TVkoiKKKKIiiiiiIooooiKoPY0CLS56fl91s/hyn881dNKX6wQSTP7MUbufRFLH6Vhmrq3+idHW+k45HlglYtdWjnwhJJGCSxn7BI2Mnqy5yCQCLfqKY6G0ul1bxzwnajlQMp54PIjkQcgjqDX2iJ1NGGUqd4III6g7jWYd2ba5ZG4KSpPVT7J+GDWpVUde9EZUTqPZGy/wCHPhPuO73+VU2MUvPQ5htHlv8AVW2Fzhkhidsdp37kmjUoDUToe92l2T7S/McjUoprzaRhabFb0sZY4gpdTSitTcGlFaoCFrkJcNVT7QtV/wAph72MZmiB3Di6cSvmRvI9451aAa6DVLTzOp5BIzaF9ikdE8PbtC8r6W0TsnaQZU8QOR/pUSBW5a86oPDIbq2yFztMEyGibjtrjeFzv3cD5cFdA6zWF2O60rbQGTgLkxgFvxsgDKf2hu645+oUGIR1MYcD74FZ1uHiUfiKUXB2t3g+/dllOitAKyhnOcgHA3AA9eZp82rcPQ/xGtvk7HbB0DWzyRKRlSkneR4PTbySPRqh7nsYmB/R3EbD9tGQ/LarOVlRmu06K0oKrB+aDJWAO33F9e3VZM+rMR4bQ9D/AFFQeltDmEg52lPA+fQit7texhz+suUH4ELfNiPpUnD2LWIIa4aWcLk7LsEjHmQgB+LEVnA2oDvj2LWxaXCXREU4+PdYEDvvYLzPY6OkmcJDG8jngsalmPuUE1ZNF6pTx3AjlTZmJVVjJBYM+MbWCdk7xuO8Z31sWs2vlrZRNbaLSNWO4yQqqxx8iQQMSP57wOOTwqK7NtAM0jXkwJ9ruy28u7Z25MneeYzzLHpWviVe2nhc4ezwWpQURhb+KmFrdEHedx99qv8AoyxWCGOJPZRQvrjifecn30jp2yM9rPCpwZYpEB6F0Kj3ZNPC1ck15cHuz85vvfvUBGa5O9VPUCBL7R0Cq5t9IaPzDtgZeIqSAsiH9ZE6qMqdxIbBBGatujdcAsi298otbk7lyf0Fxj7VvKdzZ3eBsOM4weNVLT2rMq3H5do5xFeAeNT+quV3ZSVeGTgeLyHA4YSGhteLHSyNZX0IiuM7L2s/Nxzifdk9MYbp1r1bD8RirY8zNu8cPt1qrkiMZ1WhUVRl1Z0hYn/3fcC5gH/dLwkso+7DcjeOgDDA86vAqxUS+0UUURFFFNdI6Vht0255UiT70jKg+LHfRE6oqiT9sdmzFLRLi+kH2baF2GfNmxu8xmmj22mdJeGTZ0VatxVG7y8dem2NyZ/dI6GiJPXTSp0rN+abJsrtA306+xDErZ7pW4NIzDGB93H3tm0a42MaaHu4gAsaWcyqOSqkLbAHpgfCnmrWq9vYQCG2jCKN5PF3bmztxY/9Bgbqo3bxrctvYfkqH9NdbsA71hUgux/EQEHXLdKIqBqXrZdw2MUcTEIveYGDzkcn5k0Vq2oGokcGjbaO4j/TbBZwc5VpGZ9k+a7ez7qKIrzXEsYYFSMgggg8CDxFd0U2osy0vo17Sfd7PFD1XmD5jgfcalba4DqGHA/I9KtWmNErcRFG3c1bmrciKz10ktJSjjd8mHJlP+ulcLjGFmN2dg08ur0XTU84rI7Hpj5hWEGugabQzhhlTkGlg1cq5tlG5tksGrrNI5roNWBCjIS2aomtPZwshMlrhH4mLgjfgP2T5cPSruGr7tVPTVMtM7NGfQqSGaSB2ZhWL2Wm73R7lEeSE53xsPCfPYcFT6ge+rHbdtF4uAyQPu47LKT5+F8fKr/eWkcq7MqK69GUMPnVdn1CsZCcKUPRJCP8LZxXUU/KAW+MEdmoVgamln1ni14j2CoWftquyMLFCh64dvkWxVY0xrbeXh2ZZXcHhGvhQnl4EADH1yavqdm1mOPeH1kGPkBUvozR1tAcW8ShubKMt75G3/OpJcfYR8IJ+QWTJqOH4oYtez66qmar9nDMVkuxspxEX22/Hj2R5cfStJVQAAAAAMADcABwAHKvm1XJauWqquWqdmf3DcFXzzyVDsz12WrgtXJNck1qgKEBfSahNYtVba9XE8YLD2ZF8MifhcfQ5HlUuzUyv77YGBvc8F48fKtmnMjHgxkg9SkbFn+G11WoNa9I6JbYlzpG0AJDf96iQDJ2jv2gBk5Odw4qKvmrfaTYXwHc3Chz/ZSkRyg9Nlj4v3SRS+rerndqZJsNK43537IPFfXr8PXBO1zsybR87TwLm0kbK439yx/s26Ln2T03cRv9SojOYQZ+l729apalsbZCItR9erqXpraqqaydqFhZ+F5hLLwEMGJZC3JcKcKfxEV5Na5YjBYkDgMnA91WLULXdtGXImWKOUHcysq7ezz7uTG1GfTceYO7G4tda9pjWPS0whlnP5psZZliLBQ9ygcNsPKWx3algFz4Su1kgjjarDslsVfvJ1kvZf7y7kaUn93cnxBpxZaWstO2EkaNtRyLsyRnCyxMd65XfghgCDvBK7s1n9zNpvQSMqBb6xiB2XdSxjjH3grCRAB12lA4HoRbNa2aRKEjRY0HBUUKo9FG6lq8+n/aRuv/AIWDP4pPpmq7rF226RulKiRbdCMFYAVJ/wDuElx7iKIts7Qe1W20apQETXRHhhU7lJ4GVh7A549o8uow/UzSr6Q0/bS3R71pJwTkeEbIJQBeSqQMDyqjMxJyd5PEniTVy7HYNvTdoOju38MUjfyoi9YUUUURFFFFERTDS+h0uE2XG/7LDip6j+lP6Kxexr2lrhcFZMe5jg5psQsyubWWzl2XGVPAj2XHUdD5VKWt2rjKn1HMeoq5XdmkqlJFDKeR+vkfOqVpXVCWFtu3Jdeg9se77Q+flXG4lgbhd8Wo+Y9V0ENZHUjLJ8LuO4+idBq6DVDWumxwkGD1HD3jlUnHKCMggjqK5SSJzDqFLJE5m0JxmvuaSDV92qhsobJTNcyRK3tAH1r5tUbVNQvlrJP8gj+6PnSqAAYAAHlXzao2q+kk7VkSTtXWa+ZrnarktSy+WXZauC1N7m9VPaO/pz+FJ2dpPdn9GO7i5uefp193xrbp6SWd2VgUoZYZnGw4lfLi/wDEEjBeQ7gBvwfOrBq9q13R72bxTH3hPIefn8PN7obQEduvhGWPFz7R8vIeVSdd1hmDspfjk1d5Ksqa3MDHFoN53n0CKQvrFJo2jlUPG4KsrDIYHiCKXoq/VYvMPal2USaOczQ7Ulox3NxaEngknlyDc+B34znVe3rm2WRGSRQ6MCrKwBVlO4gg7iCK88dqHYu9ptXNkGktt5ePe0kA5kc3jHXiBxyN9EWb6E07PZzLNbyNHIvBhzHNWB3Mp5g7q9DaidrVtpSI2t2FiuJEKFD+qnDAqwjJ4EgnwHfv3E8vNVfQaIn+sGh2tbqa3f2opGTPDIU7m9CMH31H080ppeW4cPM224VVLn22CDC7TcWIXAyd+FFM6IitJ7AbLb0wrf3UEz/ELH//AErNq2j/AGa9H5nu5vuxxxj99mY//qHxoi3uiiiiIooooiKKKKIivhFfaKIozSmrsM+91w3313N7zz9+aq9zqXPGSYHDjpnZb3g+E/Gr3RWjUYfBUaubrxC3YK6aEWabjgdQs3e/li3TxMPMjZ+fA+6lYtNRniSPUf0rQmUEYIyKjLnVq3c5MS5/Zyv+UiqCfk406xu8ff0W83EYnfuMt2H6FVhL+M8HX44+tKC4X7w+IqWk1Gtzw219G/4gaSOoMH3pPiv/AA1oO5OT7iPFSfiqU7z4fdRpuF+8vxFJSaSjHFx7t/0qbTUW3HHbPq39AKdwap2y7xED+Is3yJxWbOTcp6Th77liaymH8j3D1VS/O+0cRo0h6Af0yflTuDQl3NxxCvn7XwG/6VdooFUYVQo6AAD4Cu8VawcnoI9Xm6134lb9tgHWdfsoDRmpsMZ2nzK/V/Z/h/rmp4LX2ir6KCOEZWCyr5Znym7zdFFFFTKJFFFFERRRRRFjfad2HibaudHKFlO97fcqSdWjzuRv2eB5YPHB7yyeGRo5UaN1OGRwVZT0IO8V7cqt65agWmko9m4TDgYSZMCVPRuY/ZOR799EXkCitG1s7Db60y8I/K4hziB7wD9qHj/CWqhnRcv91J/A39KImtenuwjQX5PolHIw1w7Snrs+xGPTZTa/frGuzfsym0hcr3iOlqjAyuQVyBv7tM8WPDd7IOegPqaCBUVUQBVUBVUDACgYAA5AAYoiUooooi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52692"/>
            <a:ext cx="2952328" cy="25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err="1">
                <a:solidFill>
                  <a:schemeClr val="tx1"/>
                </a:solidFill>
              </a:rPr>
              <a:t>Demián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>
                <a:solidFill>
                  <a:schemeClr val="tx1"/>
                </a:solidFill>
              </a:rPr>
              <a:t>Gava</a:t>
            </a:r>
            <a:r>
              <a:rPr lang="es-AR" dirty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Brizuela: </a:t>
            </a:r>
            <a:r>
              <a:rPr lang="es-AR" dirty="0">
                <a:solidFill>
                  <a:schemeClr val="tx1"/>
                </a:solidFill>
              </a:rPr>
              <a:t>Trabajador independiente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3492" y="2060848"/>
            <a:ext cx="6777317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de red con cable UTP cat. </a:t>
            </a:r>
            <a:r>
              <a:rPr lang="es-AR" dirty="0" smtClean="0"/>
              <a:t>5e</a:t>
            </a:r>
          </a:p>
          <a:p>
            <a:endParaRPr lang="es-AR" dirty="0"/>
          </a:p>
          <a:p>
            <a:r>
              <a:rPr lang="es-AR" dirty="0"/>
              <a:t>Sistema Operativo Linux Ubuntu.</a:t>
            </a:r>
            <a:br>
              <a:rPr lang="es-AR" dirty="0"/>
            </a:br>
            <a:endParaRPr lang="es-AR" dirty="0"/>
          </a:p>
          <a:p>
            <a:r>
              <a:rPr lang="es-AR" dirty="0"/>
              <a:t>Suite </a:t>
            </a:r>
            <a:r>
              <a:rPr lang="es-AR" dirty="0" err="1"/>
              <a:t>Ofimatica</a:t>
            </a:r>
            <a:r>
              <a:rPr lang="es-AR" dirty="0"/>
              <a:t> Open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442</TotalTime>
  <Words>561</Words>
  <Application>Microsoft Office PowerPoint</Application>
  <PresentationFormat>On-screen Show (4:3)</PresentationFormat>
  <Paragraphs>165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Gestión de instalación y mantenimiento de antenas de telecomunicaciones.</vt:lpstr>
      <vt:lpstr>Grupo Nro. 3</vt:lpstr>
      <vt:lpstr>Introducción</vt:lpstr>
      <vt:lpstr>PowerPoint Presentation</vt:lpstr>
      <vt:lpstr>PowerPoint Presentation</vt:lpstr>
      <vt:lpstr>PowerPoint Presentation</vt:lpstr>
      <vt:lpstr>Presentación de la empresa</vt:lpstr>
      <vt:lpstr>PowerPoint Presentation</vt:lpstr>
      <vt:lpstr>PowerPoint Presentation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Pablo Tissera</cp:lastModifiedBy>
  <cp:revision>45</cp:revision>
  <dcterms:created xsi:type="dcterms:W3CDTF">2012-05-12T19:04:43Z</dcterms:created>
  <dcterms:modified xsi:type="dcterms:W3CDTF">2012-05-17T02:34:54Z</dcterms:modified>
</cp:coreProperties>
</file>