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Gestión de pagos manual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/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/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294</TotalTime>
  <Words>444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PowerPoint Presentation</vt:lpstr>
      <vt:lpstr>PowerPoint Presentation</vt:lpstr>
      <vt:lpstr>PowerPoint Presentation</vt:lpstr>
      <vt:lpstr>Presentación de la empresa</vt:lpstr>
      <vt:lpstr>PowerPoint Presentation</vt:lpstr>
      <vt:lpstr>PowerPoint Presentation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Demian</cp:lastModifiedBy>
  <cp:revision>31</cp:revision>
  <dcterms:created xsi:type="dcterms:W3CDTF">2012-05-12T19:04:43Z</dcterms:created>
  <dcterms:modified xsi:type="dcterms:W3CDTF">2012-05-15T16:58:09Z</dcterms:modified>
</cp:coreProperties>
</file>