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70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CC16"/>
    <a:srgbClr val="B5E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80" autoAdjust="0"/>
  </p:normalViewPr>
  <p:slideViewPr>
    <p:cSldViewPr>
      <p:cViewPr>
        <p:scale>
          <a:sx n="66" d="100"/>
          <a:sy n="66" d="100"/>
        </p:scale>
        <p:origin x="-2922" y="-1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D30D0-0048-42BF-B88B-21F996E0C231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BB177-0FC6-4C22-B343-101DA2774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2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>
                <a:solidFill>
                  <a:schemeClr val="tx1"/>
                </a:solidFill>
              </a:rPr>
              <a:t>Gestión de instalación y mantenimiento de antenas de telecomunicaciones.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UNIVERSIDAD TECNOLÓGICA NACIONAL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Facultad Regional Córdoba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AR" sz="2000" dirty="0" smtClean="0">
                <a:latin typeface="Arial" pitchFamily="34" charset="0"/>
                <a:cs typeface="Arial" pitchFamily="34" charset="0"/>
              </a:rPr>
              <a:t>Ingeniería en Sistemas de Información</a:t>
            </a:r>
          </a:p>
          <a:p>
            <a:endParaRPr lang="en-US" sz="2000" dirty="0"/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69" y="1883083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384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344212"/>
          </a:xfrm>
        </p:spPr>
        <p:txBody>
          <a:bodyPr>
            <a:normAutofit/>
          </a:bodyPr>
          <a:lstStyle/>
          <a:p>
            <a:pPr algn="ctr"/>
            <a:r>
              <a:rPr lang="es-AR" dirty="0"/>
              <a:t>Soluciones implementadas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/>
            <a:r>
              <a:rPr lang="es-ES" sz="2800" dirty="0"/>
              <a:t>Necesidad de avisos de vencimientos de permisos o documentos</a:t>
            </a:r>
            <a:r>
              <a:rPr lang="es-ES" sz="2800" dirty="0" smtClean="0"/>
              <a:t>.</a:t>
            </a:r>
          </a:p>
          <a:p>
            <a:pPr marL="342900" lvl="1"/>
            <a:r>
              <a:rPr lang="es-ES" sz="1700" dirty="0" err="1" smtClean="0">
                <a:solidFill>
                  <a:srgbClr val="FF0000"/>
                </a:solidFill>
              </a:rPr>
              <a:t>Aca</a:t>
            </a:r>
            <a:r>
              <a:rPr lang="es-ES" sz="1700" dirty="0" smtClean="0">
                <a:solidFill>
                  <a:srgbClr val="FF0000"/>
                </a:solidFill>
              </a:rPr>
              <a:t> </a:t>
            </a:r>
            <a:r>
              <a:rPr lang="es-ES" sz="1700" dirty="0" err="1" smtClean="0">
                <a:solidFill>
                  <a:srgbClr val="FF0000"/>
                </a:solidFill>
              </a:rPr>
              <a:t>mosdtrar</a:t>
            </a:r>
            <a:r>
              <a:rPr lang="es-ES" sz="1700" dirty="0" smtClean="0">
                <a:solidFill>
                  <a:srgbClr val="FF0000"/>
                </a:solidFill>
              </a:rPr>
              <a:t> el funcionamiento de las notificaciones de documentos de cuadrilla por vencer, mostrando los bonitos colores, y lo propio para los permisos de los sitios, </a:t>
            </a:r>
            <a:r>
              <a:rPr lang="es-ES" sz="1700" dirty="0" err="1" smtClean="0">
                <a:solidFill>
                  <a:srgbClr val="FF0000"/>
                </a:solidFill>
              </a:rPr>
              <a:t>adermas</a:t>
            </a:r>
            <a:r>
              <a:rPr lang="es-ES" sz="1700" dirty="0" smtClean="0">
                <a:solidFill>
                  <a:srgbClr val="FF0000"/>
                </a:solidFill>
              </a:rPr>
              <a:t> de la parte donde nos muestra las solicitudes que </a:t>
            </a:r>
            <a:r>
              <a:rPr lang="es-ES" sz="1700" dirty="0" err="1" smtClean="0">
                <a:solidFill>
                  <a:srgbClr val="FF0000"/>
                </a:solidFill>
              </a:rPr>
              <a:t>estan</a:t>
            </a:r>
            <a:r>
              <a:rPr lang="es-ES" sz="1700" dirty="0" smtClean="0">
                <a:solidFill>
                  <a:srgbClr val="FF0000"/>
                </a:solidFill>
              </a:rPr>
              <a:t> para cobrar</a:t>
            </a:r>
            <a:endParaRPr lang="es-ES" sz="1700" dirty="0">
              <a:solidFill>
                <a:srgbClr val="FF0000"/>
              </a:solidFill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/>
              <a:t>Soluciones implementadas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/>
            <a:r>
              <a:rPr lang="es-ES" sz="2800" dirty="0"/>
              <a:t>Excesivo costo de tiempo y esfuerzo para buscar información</a:t>
            </a:r>
            <a:r>
              <a:rPr lang="es-ES" sz="2800" dirty="0" smtClean="0"/>
              <a:t>.</a:t>
            </a:r>
          </a:p>
          <a:p>
            <a:pPr marL="342900" lvl="1"/>
            <a:endParaRPr lang="es-ES" sz="2800" dirty="0"/>
          </a:p>
          <a:p>
            <a:pPr marL="342900" lvl="1"/>
            <a:r>
              <a:rPr lang="es-ES" sz="1500" dirty="0" err="1" smtClean="0">
                <a:solidFill>
                  <a:srgbClr val="FF0000"/>
                </a:solidFill>
              </a:rPr>
              <a:t>Aca</a:t>
            </a:r>
            <a:r>
              <a:rPr lang="es-ES" sz="1500" dirty="0" smtClean="0">
                <a:solidFill>
                  <a:srgbClr val="FF0000"/>
                </a:solidFill>
              </a:rPr>
              <a:t> solo hacer referencia a las notificaciones (ya mostradas), a lo </a:t>
            </a:r>
            <a:r>
              <a:rPr lang="es-ES" sz="1500" dirty="0" err="1" smtClean="0">
                <a:solidFill>
                  <a:srgbClr val="FF0000"/>
                </a:solidFill>
              </a:rPr>
              <a:t>facil</a:t>
            </a:r>
            <a:r>
              <a:rPr lang="es-ES" sz="1500" dirty="0" smtClean="0">
                <a:solidFill>
                  <a:srgbClr val="FF0000"/>
                </a:solidFill>
              </a:rPr>
              <a:t> de buscar documentos pertinentes(ya explicado) y hacer </a:t>
            </a:r>
            <a:r>
              <a:rPr lang="es-ES" sz="1500" dirty="0" err="1" smtClean="0">
                <a:solidFill>
                  <a:srgbClr val="FF0000"/>
                </a:solidFill>
              </a:rPr>
              <a:t>incapie</a:t>
            </a:r>
            <a:r>
              <a:rPr lang="es-ES" sz="1500" dirty="0" smtClean="0">
                <a:solidFill>
                  <a:srgbClr val="FF0000"/>
                </a:solidFill>
              </a:rPr>
              <a:t> en la parte de reportes e informes y la ventaja respecto de hacerlo de forma manual!!</a:t>
            </a:r>
            <a:endParaRPr lang="es-ES" sz="1500" dirty="0">
              <a:solidFill>
                <a:srgbClr val="FF0000"/>
              </a:solidFill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632244"/>
          </a:xfrm>
        </p:spPr>
        <p:txBody>
          <a:bodyPr>
            <a:noAutofit/>
          </a:bodyPr>
          <a:lstStyle/>
          <a:p>
            <a:pPr algn="ctr"/>
            <a:r>
              <a:rPr lang="es-ES" sz="4400" dirty="0" smtClean="0"/>
              <a:t>Componentes a implementar</a:t>
            </a:r>
            <a:endParaRPr lang="es-AR" sz="44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dirty="0" smtClean="0"/>
              <a:t>Módulo de Herramientas.</a:t>
            </a:r>
          </a:p>
          <a:p>
            <a:endParaRPr lang="es-ES" sz="3600" dirty="0" smtClean="0"/>
          </a:p>
          <a:p>
            <a:r>
              <a:rPr lang="es-ES" sz="3600" dirty="0" smtClean="0"/>
              <a:t>Módulo de Materiales.</a:t>
            </a:r>
          </a:p>
          <a:p>
            <a:endParaRPr lang="es-ES" sz="3600" dirty="0" smtClean="0"/>
          </a:p>
          <a:p>
            <a:r>
              <a:rPr lang="es-ES" sz="3600" dirty="0" smtClean="0"/>
              <a:t>Módulo de Reportes.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Plan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556792"/>
            <a:ext cx="7286676" cy="943514"/>
          </a:xfrm>
        </p:spPr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r>
              <a:rPr lang="es-ES" sz="11200" dirty="0" smtClean="0"/>
              <a:t>Necesidades a cubrir por el cliente:</a:t>
            </a:r>
          </a:p>
          <a:p>
            <a:pPr marL="114300" indent="0">
              <a:buNone/>
            </a:pPr>
            <a:endParaRPr lang="es-AR" sz="9600" dirty="0" smtClean="0"/>
          </a:p>
          <a:p>
            <a:pPr marL="114300" indent="0"/>
            <a:r>
              <a:rPr lang="es-AR" sz="9600" dirty="0" smtClean="0"/>
              <a:t>Notificación con 30 días de antelación para asegurar la adquisición de </a:t>
            </a:r>
            <a:r>
              <a:rPr lang="es-AR" sz="9600" dirty="0" err="1" smtClean="0"/>
              <a:t>ip</a:t>
            </a:r>
            <a:r>
              <a:rPr lang="es-AR" sz="9600" dirty="0" smtClean="0"/>
              <a:t> fija.</a:t>
            </a:r>
          </a:p>
          <a:p>
            <a:pPr marL="114300" indent="0"/>
            <a:endParaRPr lang="es-AR" sz="9600" dirty="0" smtClean="0"/>
          </a:p>
          <a:p>
            <a:pPr marL="114300" indent="0"/>
            <a:r>
              <a:rPr lang="es-ES" sz="9600" dirty="0" smtClean="0"/>
              <a:t>Adquisición del servidor por parte de la empresa.</a:t>
            </a:r>
          </a:p>
          <a:p>
            <a:pPr marL="114300" indent="0"/>
            <a:endParaRPr lang="es-ES" sz="9600" dirty="0" smtClean="0"/>
          </a:p>
          <a:p>
            <a:pPr marL="114300" indent="0"/>
            <a:r>
              <a:rPr lang="es-ES" sz="9600" dirty="0" smtClean="0"/>
              <a:t>Disponibilidad de horas del personal para su capacitación.</a:t>
            </a:r>
          </a:p>
          <a:p>
            <a:pPr marL="114300" indent="0"/>
            <a:endParaRPr lang="es-ES" sz="9600" dirty="0" smtClean="0"/>
          </a:p>
          <a:p>
            <a:pPr marL="114300" indent="0"/>
            <a:r>
              <a:rPr lang="es-ES" sz="9600" dirty="0" smtClean="0"/>
              <a:t>Disponibilidad de las estaciones de trabajo para la instalación y configuración del sistema. (se podría realizar en los fines de semana).</a:t>
            </a:r>
            <a:endParaRPr lang="es-AR" sz="9600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2862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0320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Aplausos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encrypted-tbn3.google.com/images?q=tbn:ANd9GcTX3J94iw-PCAC6EqM_wdHDQLCmRlRfqp7pdPpBHaUYMhPy-bYlx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282" y="2276872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0554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2357430"/>
            <a:ext cx="6777317" cy="4000528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: </a:t>
            </a:r>
            <a:r>
              <a:rPr lang="es-AR" dirty="0">
                <a:solidFill>
                  <a:schemeClr val="tx1"/>
                </a:solidFill>
              </a:rPr>
              <a:t>Analista </a:t>
            </a:r>
            <a:r>
              <a:rPr lang="es-AR" dirty="0" err="1">
                <a:solidFill>
                  <a:schemeClr val="tx1"/>
                </a:solidFill>
              </a:rPr>
              <a:t>Semi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Sistemas IT en </a:t>
            </a:r>
            <a:r>
              <a:rPr lang="es-AR" dirty="0" err="1">
                <a:solidFill>
                  <a:schemeClr val="tx1"/>
                </a:solidFill>
              </a:rPr>
              <a:t>Cablevision</a:t>
            </a:r>
            <a:r>
              <a:rPr lang="es-AR" dirty="0">
                <a:solidFill>
                  <a:schemeClr val="tx1"/>
                </a:solidFill>
              </a:rPr>
              <a:t> S.A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err="1" smtClean="0">
                <a:solidFill>
                  <a:schemeClr val="tx1"/>
                </a:solidFill>
              </a:rPr>
              <a:t>Demián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>
                <a:solidFill>
                  <a:schemeClr val="tx1"/>
                </a:solidFill>
              </a:rPr>
              <a:t>Odasso</a:t>
            </a:r>
            <a:r>
              <a:rPr lang="es-AR" dirty="0">
                <a:solidFill>
                  <a:schemeClr val="tx1"/>
                </a:solidFill>
              </a:rPr>
              <a:t>: Desarrollador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>
                <a:solidFill>
                  <a:schemeClr val="tx1"/>
                </a:solidFill>
              </a:rPr>
              <a:t>Blacktobacco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Lab</a:t>
            </a:r>
            <a:endParaRPr lang="es-AR" dirty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Sergio Brizuela: </a:t>
            </a:r>
            <a:r>
              <a:rPr lang="es-AR" dirty="0" smtClean="0">
                <a:solidFill>
                  <a:schemeClr val="tx1"/>
                </a:solidFill>
              </a:rPr>
              <a:t>Trabajador independiente</a:t>
            </a:r>
            <a:endParaRPr lang="en-US" dirty="0" smtClean="0"/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Pablo Tissera</a:t>
            </a:r>
            <a:r>
              <a:rPr lang="es-AR" dirty="0">
                <a:solidFill>
                  <a:schemeClr val="tx1"/>
                </a:solidFill>
              </a:rPr>
              <a:t>: Desarrollador java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con mas de 7 años de experiencia en distintas empresas: H+A, </a:t>
            </a:r>
            <a:r>
              <a:rPr lang="es-AR" dirty="0" err="1">
                <a:solidFill>
                  <a:schemeClr val="tx1"/>
                </a:solidFill>
              </a:rPr>
              <a:t>Accenture</a:t>
            </a:r>
            <a:r>
              <a:rPr lang="es-AR" dirty="0">
                <a:solidFill>
                  <a:schemeClr val="tx1"/>
                </a:solidFill>
              </a:rPr>
              <a:t>, Coca-Cola, EDS y </a:t>
            </a:r>
            <a:r>
              <a:rPr lang="es-AR" dirty="0" err="1">
                <a:solidFill>
                  <a:schemeClr val="tx1"/>
                </a:solidFill>
              </a:rPr>
              <a:t>Hewllet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smtClean="0">
                <a:solidFill>
                  <a:schemeClr val="tx1"/>
                </a:solidFill>
              </a:rPr>
              <a:t>Packard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Mariano Guillén: </a:t>
            </a:r>
            <a:r>
              <a:rPr lang="es-AR" dirty="0">
                <a:solidFill>
                  <a:schemeClr val="tx1"/>
                </a:solidFill>
              </a:rPr>
              <a:t>Desarrollador COBOL en Tarjeta Naranja.</a:t>
            </a:r>
            <a:endParaRPr lang="es-AR" b="1" dirty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Agente de asistencia técnica para Pymes en Jazztel (empresa española de telecomunicaciones).</a:t>
            </a:r>
          </a:p>
          <a:p>
            <a:endParaRPr lang="es-AR" b="1" dirty="0" smtClean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214414" y="1571612"/>
            <a:ext cx="6929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/>
              <a:t>Gestión de instalación y mantenimiento de antenas de telecomunicaciones: </a:t>
            </a:r>
            <a:r>
              <a:rPr lang="es-AR" sz="2400" b="1" dirty="0" smtClean="0"/>
              <a:t>COMING SA</a:t>
            </a:r>
            <a:endParaRPr lang="es-AR" sz="2400" b="1" dirty="0"/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328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024744" cy="1428760"/>
          </a:xfrm>
        </p:spPr>
        <p:txBody>
          <a:bodyPr/>
          <a:lstStyle/>
          <a:p>
            <a:pPr algn="ctr"/>
            <a:r>
              <a:rPr lang="es-AR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785926"/>
            <a:ext cx="7429552" cy="4357718"/>
          </a:xfrm>
        </p:spPr>
        <p:txBody>
          <a:bodyPr>
            <a:normAutofit/>
          </a:bodyPr>
          <a:lstStyle/>
          <a:p>
            <a:r>
              <a:rPr lang="es-AR" dirty="0" smtClean="0"/>
              <a:t>Objetivo del sistema.</a:t>
            </a:r>
            <a:endParaRPr lang="es-AR" dirty="0" smtClean="0"/>
          </a:p>
          <a:p>
            <a:endParaRPr lang="es-AR" dirty="0" smtClean="0"/>
          </a:p>
          <a:p>
            <a:r>
              <a:rPr lang="es-ES" dirty="0" smtClean="0"/>
              <a:t>Diagnóstico previo.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Soluciones implementadas.</a:t>
            </a:r>
            <a:endParaRPr lang="es-ES" dirty="0" smtClean="0"/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Componentes a implementar.</a:t>
            </a:r>
          </a:p>
          <a:p>
            <a:endParaRPr lang="es-ES" dirty="0"/>
          </a:p>
          <a:p>
            <a:r>
              <a:rPr lang="es-ES" dirty="0" smtClean="0"/>
              <a:t>Plan de Despliegue.</a:t>
            </a: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5534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71612"/>
            <a:ext cx="7408333" cy="45936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dirty="0"/>
              <a:t>	Brindar soporte a la gestión de proyectos de instalación de equipos y mantenimiento de estructuras de telecomunicaciones, asegurando la consistencia de la documentación y facilitando el seguimiento de los avances de obras e indicadores en uso.</a:t>
            </a:r>
            <a:endParaRPr lang="es-ES" dirty="0"/>
          </a:p>
          <a:p>
            <a:endParaRPr lang="es-AR" b="1" dirty="0" smtClean="0"/>
          </a:p>
          <a:p>
            <a:endParaRPr lang="es-AR" b="1" dirty="0" smtClean="0"/>
          </a:p>
          <a:p>
            <a:endParaRPr lang="es-AR" b="1" dirty="0" smtClean="0"/>
          </a:p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Objetivo del sistema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800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344816" cy="1080120"/>
          </a:xfrm>
        </p:spPr>
        <p:txBody>
          <a:bodyPr/>
          <a:lstStyle/>
          <a:p>
            <a:pPr algn="ctr"/>
            <a:r>
              <a:rPr lang="es-AR" sz="6000" dirty="0" smtClean="0"/>
              <a:t>Diagnóstico</a:t>
            </a:r>
            <a:endParaRPr lang="es-AR" sz="60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1700808"/>
            <a:ext cx="7704856" cy="4536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lvl="1" indent="0">
              <a:buNone/>
            </a:pPr>
            <a:r>
              <a:rPr lang="es-AR" dirty="0"/>
              <a:t>	</a:t>
            </a:r>
            <a:endParaRPr lang="es-AR" dirty="0" smtClean="0"/>
          </a:p>
          <a:p>
            <a:pPr marL="342900" lvl="1"/>
            <a:r>
              <a:rPr lang="es-AR" dirty="0"/>
              <a:t>Alta dispersión de la Información para cada proyecto</a:t>
            </a:r>
            <a:r>
              <a:rPr lang="es-AR" dirty="0" smtClean="0"/>
              <a:t>.</a:t>
            </a:r>
          </a:p>
          <a:p>
            <a:pPr marL="342900" lvl="1"/>
            <a:endParaRPr lang="es-AR" dirty="0"/>
          </a:p>
          <a:p>
            <a:pPr marL="342900" lvl="1"/>
            <a:r>
              <a:rPr lang="es-AR" dirty="0"/>
              <a:t>Baja rastreabilidad de documentación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Baja visibilidad de los proyectos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Necesidad de mayor control de las cuadrillas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ES" dirty="0" smtClean="0"/>
              <a:t>Necesidad de avisos </a:t>
            </a:r>
            <a:r>
              <a:rPr lang="es-ES" dirty="0"/>
              <a:t>de vencimientos de permisos o documentos</a:t>
            </a:r>
            <a:r>
              <a:rPr lang="es-ES" dirty="0" smtClean="0"/>
              <a:t>.</a:t>
            </a:r>
          </a:p>
          <a:p>
            <a:pPr marL="342900" lvl="1"/>
            <a:endParaRPr lang="es-ES" dirty="0" smtClean="0"/>
          </a:p>
          <a:p>
            <a:pPr marL="342900" lvl="1"/>
            <a:r>
              <a:rPr lang="es-ES" dirty="0"/>
              <a:t>Excesivo costo de tiempo y esfuerzo para buscar </a:t>
            </a:r>
            <a:r>
              <a:rPr lang="es-ES" dirty="0" smtClean="0"/>
              <a:t>información.</a:t>
            </a:r>
            <a:endParaRPr lang="es-ES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 smtClean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7848872" cy="757888"/>
          </a:xfrm>
        </p:spPr>
        <p:txBody>
          <a:bodyPr>
            <a:noAutofit/>
          </a:bodyPr>
          <a:lstStyle/>
          <a:p>
            <a:pPr algn="ctr"/>
            <a:r>
              <a:rPr lang="es-AR" dirty="0" smtClean="0"/>
              <a:t>Soluciones implementadas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1785926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/>
            <a:r>
              <a:rPr lang="es-AR" sz="2800" dirty="0"/>
              <a:t>Alta dispersión de la Información para cada proyecto.</a:t>
            </a:r>
          </a:p>
          <a:p>
            <a:pPr marL="114300" lvl="1" indent="0">
              <a:buNone/>
            </a:pPr>
            <a:endParaRPr lang="es-AR" sz="2800" dirty="0"/>
          </a:p>
          <a:p>
            <a:pPr marL="114300" indent="0">
              <a:buNone/>
            </a:pPr>
            <a:r>
              <a:rPr lang="es-ES" dirty="0"/>
              <a:t>Información unificada en un único servidor, accesible según permisos previamente otorgados desde las distintas estaciones de trabajo, e incluso desde </a:t>
            </a:r>
            <a:r>
              <a:rPr lang="es-ES" dirty="0" err="1"/>
              <a:t>smartphones</a:t>
            </a:r>
            <a:r>
              <a:rPr lang="es-ES" dirty="0" smtClean="0"/>
              <a:t>.</a:t>
            </a:r>
            <a:endParaRPr lang="es-AR" dirty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529" y="404664"/>
            <a:ext cx="8072494" cy="1344212"/>
          </a:xfrm>
        </p:spPr>
        <p:txBody>
          <a:bodyPr>
            <a:normAutofit/>
          </a:bodyPr>
          <a:lstStyle/>
          <a:p>
            <a:pPr algn="ctr"/>
            <a:r>
              <a:rPr lang="es-AR" dirty="0"/>
              <a:t>Soluciones implementadas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4348" y="221455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/>
            <a:r>
              <a:rPr lang="es-AR" sz="2800" dirty="0"/>
              <a:t>Baja rastreabilidad de documentación.</a:t>
            </a: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r>
              <a:rPr lang="es-ES" dirty="0" err="1" smtClean="0">
                <a:solidFill>
                  <a:srgbClr val="FF0000"/>
                </a:solidFill>
              </a:rPr>
              <a:t>Aca</a:t>
            </a:r>
            <a:r>
              <a:rPr lang="es-ES" dirty="0" smtClean="0">
                <a:solidFill>
                  <a:srgbClr val="FF0000"/>
                </a:solidFill>
              </a:rPr>
              <a:t> mostrar como el sistema permite subir y descargar archivos para cada proyecto y solicitud, indicando que </a:t>
            </a:r>
            <a:r>
              <a:rPr lang="es-ES" dirty="0" err="1" smtClean="0">
                <a:solidFill>
                  <a:srgbClr val="FF0000"/>
                </a:solidFill>
              </a:rPr>
              <a:t>facil</a:t>
            </a:r>
            <a:r>
              <a:rPr lang="es-ES" dirty="0" smtClean="0">
                <a:solidFill>
                  <a:srgbClr val="FF0000"/>
                </a:solidFill>
              </a:rPr>
              <a:t> es buscar algo y que esta disponible de manera inmediata!</a:t>
            </a:r>
            <a:endParaRPr lang="es-AR" dirty="0" smtClean="0">
              <a:solidFill>
                <a:srgbClr val="FF0000"/>
              </a:solidFill>
            </a:endParaRP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272204"/>
          </a:xfrm>
        </p:spPr>
        <p:txBody>
          <a:bodyPr>
            <a:normAutofit/>
          </a:bodyPr>
          <a:lstStyle/>
          <a:p>
            <a:pPr algn="ctr"/>
            <a:r>
              <a:rPr lang="es-AR" dirty="0"/>
              <a:t>Soluciones implementadas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5968" y="24760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14348" y="221455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/>
            <a:r>
              <a:rPr lang="es-AR" sz="2800" dirty="0"/>
              <a:t>Baja visibilidad de los proyectos</a:t>
            </a:r>
            <a:r>
              <a:rPr lang="es-AR" sz="2800" dirty="0" smtClean="0"/>
              <a:t>.</a:t>
            </a:r>
          </a:p>
          <a:p>
            <a:pPr marL="342900" lvl="1"/>
            <a:endParaRPr lang="es-ES" sz="2800" dirty="0"/>
          </a:p>
          <a:p>
            <a:pPr marL="342900" lvl="1"/>
            <a:r>
              <a:rPr lang="es-ES" sz="2800" dirty="0" err="1" smtClean="0">
                <a:solidFill>
                  <a:srgbClr val="FF0000"/>
                </a:solidFill>
              </a:rPr>
              <a:t>Aca</a:t>
            </a:r>
            <a:r>
              <a:rPr lang="es-ES" sz="2800" dirty="0" smtClean="0">
                <a:solidFill>
                  <a:srgbClr val="FF0000"/>
                </a:solidFill>
              </a:rPr>
              <a:t> </a:t>
            </a:r>
            <a:r>
              <a:rPr lang="es-ES" sz="2800" dirty="0" err="1" smtClean="0">
                <a:solidFill>
                  <a:srgbClr val="FF0000"/>
                </a:solidFill>
              </a:rPr>
              <a:t>mostar</a:t>
            </a:r>
            <a:r>
              <a:rPr lang="es-ES" sz="2800" dirty="0" smtClean="0">
                <a:solidFill>
                  <a:srgbClr val="FF0000"/>
                </a:solidFill>
              </a:rPr>
              <a:t> como se agrupan todos los proyectos y en cada todas sus solicitudes y tareas permitiendo VER TODA la </a:t>
            </a:r>
            <a:r>
              <a:rPr lang="es-ES" sz="2800" dirty="0" err="1" smtClean="0">
                <a:solidFill>
                  <a:srgbClr val="FF0000"/>
                </a:solidFill>
              </a:rPr>
              <a:t>informacion</a:t>
            </a:r>
            <a:r>
              <a:rPr lang="es-ES" sz="2800" dirty="0" smtClean="0">
                <a:solidFill>
                  <a:srgbClr val="FF0000"/>
                </a:solidFill>
              </a:rPr>
              <a:t> del proyecto cuando se desee</a:t>
            </a:r>
            <a:endParaRPr lang="es-AR" sz="2800" dirty="0">
              <a:solidFill>
                <a:srgbClr val="FF0000"/>
              </a:solidFill>
            </a:endParaRP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416220"/>
          </a:xfrm>
        </p:spPr>
        <p:txBody>
          <a:bodyPr>
            <a:normAutofit/>
          </a:bodyPr>
          <a:lstStyle/>
          <a:p>
            <a:pPr algn="ctr"/>
            <a:r>
              <a:rPr lang="es-AR" dirty="0"/>
              <a:t>Soluciones implementadas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14348" y="221455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/>
            <a:r>
              <a:rPr lang="es-AR" sz="2800" dirty="0"/>
              <a:t>Necesidad de mayor control de las cuadrillas.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ES" dirty="0" err="1" smtClean="0">
                <a:solidFill>
                  <a:srgbClr val="FF0000"/>
                </a:solidFill>
              </a:rPr>
              <a:t>Aca</a:t>
            </a:r>
            <a:r>
              <a:rPr lang="es-ES" dirty="0" smtClean="0">
                <a:solidFill>
                  <a:srgbClr val="FF0000"/>
                </a:solidFill>
              </a:rPr>
              <a:t> mostrar como el sistema nos permite llevar el control de pagos y </a:t>
            </a:r>
            <a:r>
              <a:rPr lang="es-ES" dirty="0" err="1" smtClean="0">
                <a:solidFill>
                  <a:srgbClr val="FF0000"/>
                </a:solidFill>
              </a:rPr>
              <a:t>viaticos</a:t>
            </a:r>
            <a:r>
              <a:rPr lang="es-ES" dirty="0" smtClean="0">
                <a:solidFill>
                  <a:srgbClr val="FF0000"/>
                </a:solidFill>
              </a:rPr>
              <a:t> otorgados a cada cuadrilla, verificar el cumplimiento de plazos, que anexen los documentos necesarios, </a:t>
            </a:r>
            <a:r>
              <a:rPr lang="es-ES" dirty="0" err="1" smtClean="0">
                <a:solidFill>
                  <a:srgbClr val="FF0000"/>
                </a:solidFill>
              </a:rPr>
              <a:t>etc</a:t>
            </a:r>
            <a:endParaRPr lang="es-AR" dirty="0" smtClean="0">
              <a:solidFill>
                <a:srgbClr val="FF0000"/>
              </a:solidFill>
            </a:endParaRP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3251</TotalTime>
  <Words>500</Words>
  <Application>Microsoft Office PowerPoint</Application>
  <PresentationFormat>On-screen Show (4:3)</PresentationFormat>
  <Paragraphs>127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Austin</vt:lpstr>
      <vt:lpstr>Gestión de instalación y mantenimiento de antenas de telecomunicaciones.</vt:lpstr>
      <vt:lpstr>Grupo Nro. 3</vt:lpstr>
      <vt:lpstr>Agenda</vt:lpstr>
      <vt:lpstr>PowerPoint Presentation</vt:lpstr>
      <vt:lpstr>Diagnóstico</vt:lpstr>
      <vt:lpstr>Soluciones implementadas</vt:lpstr>
      <vt:lpstr>Soluciones implementadas</vt:lpstr>
      <vt:lpstr>Soluciones implementadas</vt:lpstr>
      <vt:lpstr>Soluciones implementadas</vt:lpstr>
      <vt:lpstr>Soluciones implementadas</vt:lpstr>
      <vt:lpstr>Soluciones implementadas</vt:lpstr>
      <vt:lpstr>Componentes a implementar</vt:lpstr>
      <vt:lpstr>Plan de Despliegue</vt:lpstr>
      <vt:lpstr>Preguntas</vt:lpstr>
      <vt:lpstr>Aplausos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Tissera</dc:creator>
  <cp:lastModifiedBy>WINDOWS 7</cp:lastModifiedBy>
  <cp:revision>95</cp:revision>
  <dcterms:created xsi:type="dcterms:W3CDTF">2012-05-12T19:04:43Z</dcterms:created>
  <dcterms:modified xsi:type="dcterms:W3CDTF">2012-10-30T05:44:57Z</dcterms:modified>
</cp:coreProperties>
</file>