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3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283" r:id="rId11"/>
    <p:sldId id="269" r:id="rId12"/>
    <p:sldId id="270" r:id="rId13"/>
    <p:sldId id="272" r:id="rId14"/>
    <p:sldId id="273" r:id="rId15"/>
    <p:sldId id="275" r:id="rId16"/>
    <p:sldId id="277" r:id="rId17"/>
    <p:sldId id="278" r:id="rId18"/>
    <p:sldId id="281" r:id="rId19"/>
    <p:sldId id="282" r:id="rId20"/>
    <p:sldId id="284" r:id="rId21"/>
    <p:sldId id="285" r:id="rId22"/>
    <p:sldId id="296" r:id="rId23"/>
    <p:sldId id="288" r:id="rId24"/>
    <p:sldId id="289" r:id="rId25"/>
    <p:sldId id="290" r:id="rId26"/>
    <p:sldId id="297" r:id="rId27"/>
    <p:sldId id="293" r:id="rId28"/>
    <p:sldId id="295" r:id="rId29"/>
    <p:sldId id="298" r:id="rId30"/>
    <p:sldId id="299" r:id="rId31"/>
    <p:sldId id="300" r:id="rId3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err="1" smtClean="0"/>
            <a:t>Implementacion</a:t>
          </a:r>
          <a:r>
            <a:rPr lang="es-AR" sz="1900" kern="1200" dirty="0" smtClean="0"/>
            <a:t> de los CU importantes para la arquitectura.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Requerimientos prioritarios para el cliente y correcciones.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Manuel de usuario y de instalación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15/12/2012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2000240"/>
            <a:ext cx="44100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paquetes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3" y="1428736"/>
            <a:ext cx="807249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dirty="0" smtClean="0"/>
              <a:t>Diagrama de CU (Paquete Proyecto)</a:t>
            </a:r>
            <a:endParaRPr lang="es-AR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785926"/>
            <a:ext cx="729079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clases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428868"/>
            <a:ext cx="7358114" cy="401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107157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análisis</a:t>
            </a:r>
          </a:p>
          <a:p>
            <a:pPr marL="114300" indent="0"/>
            <a:r>
              <a:rPr lang="es-AR" dirty="0" smtClean="0"/>
              <a:t> Diagrama de colaboración</a:t>
            </a:r>
          </a:p>
          <a:p>
            <a:pPr marL="114300" indent="0">
              <a:buNone/>
            </a:pPr>
            <a:r>
              <a:rPr lang="es-AR" sz="15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2500306"/>
            <a:ext cx="6786610" cy="389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Diagramas de transición de estados</a:t>
            </a:r>
          </a:p>
          <a:p>
            <a:pPr marL="114300" indent="0"/>
            <a:r>
              <a:rPr lang="es-AR" dirty="0" smtClean="0"/>
              <a:t> Solicitud de Tarea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1857364"/>
            <a:ext cx="664373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clases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5" y="2270431"/>
            <a:ext cx="7500990" cy="423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AR" dirty="0" smtClean="0"/>
              <a:t>Realizaciones de casos de usos de diseño</a:t>
            </a:r>
          </a:p>
          <a:p>
            <a:pPr marL="114300" indent="0"/>
            <a:r>
              <a:rPr lang="es-AR" dirty="0" smtClean="0"/>
              <a:t> Diagramas de secuencia</a:t>
            </a:r>
          </a:p>
          <a:p>
            <a:pPr marL="114300" indent="0">
              <a:buNone/>
            </a:pPr>
            <a:r>
              <a:rPr lang="es-AR" sz="1800" dirty="0" smtClean="0"/>
              <a:t>(ejemplo: Caso de uso Crear Solicitud de Tarea)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285992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428868"/>
            <a:ext cx="5000624" cy="383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7350" y="2071678"/>
            <a:ext cx="5829300" cy="41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smtClean="0">
                <a:solidFill>
                  <a:schemeClr val="tx1"/>
                </a:solidFill>
              </a:rPr>
              <a:t>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428736"/>
            <a:ext cx="8143932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Office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143116"/>
            <a:ext cx="7704856" cy="3985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Realización </a:t>
            </a:r>
            <a:r>
              <a:rPr lang="es-AR" dirty="0" smtClean="0"/>
              <a:t>de revisiones por par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del software gratuito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del 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10940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GRAILS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</a:t>
            </a:r>
            <a:r>
              <a:rPr lang="es-ES" dirty="0" smtClean="0"/>
              <a:t>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 asociadas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desde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</a:t>
            </a:r>
          </a:p>
          <a:p>
            <a:r>
              <a:rPr lang="es-AR" dirty="0" smtClean="0">
                <a:sym typeface="Wingdings" pitchFamily="2" charset="2"/>
              </a:rPr>
              <a:t>Cerrar Proyecto</a:t>
            </a:r>
          </a:p>
          <a:p>
            <a:r>
              <a:rPr lang="es-AR" dirty="0" smtClean="0">
                <a:sym typeface="Wingdings" pitchFamily="2" charset="2"/>
              </a:rPr>
              <a:t>Notificaciones</a:t>
            </a: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139888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r>
              <a:rPr lang="es-AR" dirty="0" smtClean="0"/>
              <a:t>Disminución de tiempo y costo administrativo </a:t>
            </a:r>
          </a:p>
          <a:p>
            <a:r>
              <a:rPr lang="es-AR" dirty="0" smtClean="0"/>
              <a:t>Mayor visibilidad en proyectos y tareas</a:t>
            </a:r>
          </a:p>
          <a:p>
            <a:r>
              <a:rPr lang="es-AR" dirty="0" smtClean="0"/>
              <a:t>Toma de decisión más eficiente</a:t>
            </a:r>
          </a:p>
          <a:p>
            <a:r>
              <a:rPr lang="es-AR" dirty="0" smtClean="0"/>
              <a:t>Simplificación operativa para las cuadrillas</a:t>
            </a:r>
          </a:p>
          <a:p>
            <a:r>
              <a:rPr lang="es-AR" dirty="0" smtClean="0"/>
              <a:t>Mayor disponibilidad y exactitud de información</a:t>
            </a:r>
          </a:p>
          <a:p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Requerimientos de SW y HW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2143116"/>
            <a:ext cx="6777317" cy="3508977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14554"/>
            <a:ext cx="7572428" cy="4071966"/>
          </a:xfrm>
        </p:spPr>
        <p:txBody>
          <a:bodyPr/>
          <a:lstStyle/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429156"/>
          </a:xfrm>
        </p:spPr>
        <p:txBody>
          <a:bodyPr/>
          <a:lstStyle/>
          <a:p>
            <a:pPr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2910" y="2786058"/>
            <a:ext cx="7929618" cy="38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</a:t>
            </a:r>
            <a:r>
              <a:rPr lang="es-AR" sz="1800" dirty="0" smtClean="0"/>
              <a:t>una empresa dedicada a soluciones en ingeniería y </a:t>
            </a:r>
            <a:r>
              <a:rPr lang="es-AR" sz="1800" dirty="0" smtClean="0"/>
              <a:t>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</a:t>
            </a:r>
            <a:r>
              <a:rPr lang="es-AR" sz="1800" dirty="0" smtClean="0"/>
              <a:t>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</a:t>
            </a:r>
            <a:r>
              <a:rPr lang="es-AR" sz="1800" dirty="0" smtClean="0"/>
              <a:t>en Barrio </a:t>
            </a:r>
            <a:r>
              <a:rPr lang="es-AR" sz="1800" dirty="0" smtClean="0"/>
              <a:t>Maipú de la ciudad de Córdoba</a:t>
            </a:r>
            <a:endParaRPr lang="es-AR" sz="1800" dirty="0" smtClean="0"/>
          </a:p>
          <a:p>
            <a:endParaRPr lang="es-AR" sz="1800" dirty="0" smtClean="0"/>
          </a:p>
          <a:p>
            <a:r>
              <a:rPr lang="es-AR" sz="1800" dirty="0" smtClean="0"/>
              <a:t>Fundada </a:t>
            </a:r>
            <a:r>
              <a:rPr lang="es-AR" sz="1800" dirty="0" smtClean="0"/>
              <a:t>en </a:t>
            </a:r>
            <a:r>
              <a:rPr lang="es-AR" sz="1800" dirty="0" smtClean="0"/>
              <a:t>1987</a:t>
            </a:r>
            <a:endParaRPr lang="es-AR" sz="1800" dirty="0" smtClean="0"/>
          </a:p>
          <a:p>
            <a:endParaRPr lang="es-ES" sz="1800" dirty="0" smtClean="0"/>
          </a:p>
          <a:p>
            <a:r>
              <a:rPr lang="es-AR" sz="1800" dirty="0" smtClean="0"/>
              <a:t>En 1995 ya incursionaron en </a:t>
            </a:r>
            <a:r>
              <a:rPr lang="es-AR" sz="1800" dirty="0" smtClean="0"/>
              <a:t>telefonía y posteriormente en fibra óptica</a:t>
            </a:r>
            <a:endParaRPr lang="es-AR" sz="1800" dirty="0" smtClean="0"/>
          </a:p>
          <a:p>
            <a:endParaRPr lang="es-ES" sz="1800" dirty="0" smtClean="0"/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1143000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000240"/>
            <a:ext cx="7858180" cy="4357718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Automatización en </a:t>
            </a:r>
            <a:r>
              <a:rPr lang="es-AR" dirty="0" smtClean="0"/>
              <a:t>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</a:t>
            </a:r>
            <a:r>
              <a:rPr lang="es-AR" dirty="0" smtClean="0"/>
              <a:t>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</a:t>
            </a:r>
            <a:r>
              <a:rPr lang="es-AR" dirty="0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</a:t>
            </a:r>
            <a:r>
              <a:rPr lang="es-AR" dirty="0" smtClean="0"/>
              <a:t>proyectos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</a:t>
            </a:r>
            <a:r>
              <a:rPr lang="es-AR" dirty="0" smtClean="0"/>
              <a:t>Unificado de Modelado (UML) </a:t>
            </a:r>
            <a:endParaRPr lang="es-AR" dirty="0" smtClean="0"/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</a:t>
            </a:r>
            <a:r>
              <a:rPr lang="es-ES" dirty="0" smtClean="0"/>
              <a:t>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429684" cy="528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</a:t>
            </a:r>
            <a:r>
              <a:rPr lang="es-AR" b="1" dirty="0" smtClean="0"/>
              <a:t>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AR" dirty="0" smtClean="0"/>
              <a:t>Gestionar </a:t>
            </a:r>
            <a:r>
              <a:rPr lang="es-AR" dirty="0" smtClean="0"/>
              <a:t>documentos con fecha de </a:t>
            </a:r>
            <a:r>
              <a:rPr lang="es-AR" dirty="0" smtClean="0"/>
              <a:t>vencimientos</a:t>
            </a:r>
            <a:endParaRPr lang="es-ES" dirty="0" smtClean="0"/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montos pagados a </a:t>
            </a:r>
            <a:r>
              <a:rPr lang="es-AR" dirty="0" smtClean="0"/>
              <a:t>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</a:t>
            </a:r>
            <a:r>
              <a:rPr lang="es-AR" dirty="0" smtClean="0"/>
              <a:t>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  <a:endParaRPr lang="es-AR" dirty="0" smtClean="0"/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</a:t>
            </a:r>
            <a:r>
              <a:rPr lang="es-AR" dirty="0" smtClean="0"/>
              <a:t>sistema deberá contar con un tratamiento de usuarios con contraseña para mayor seguridad del </a:t>
            </a:r>
            <a:r>
              <a:rPr lang="es-AR" dirty="0" smtClean="0"/>
              <a:t>sistema</a:t>
            </a:r>
            <a:endParaRPr lang="es-ES" dirty="0" smtClean="0"/>
          </a:p>
          <a:p>
            <a:pPr lvl="1"/>
            <a:r>
              <a:rPr lang="es-AR" dirty="0" smtClean="0"/>
              <a:t>Sistema en plataforma </a:t>
            </a:r>
            <a:r>
              <a:rPr lang="es-AR" dirty="0" smtClean="0"/>
              <a:t>Web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765</Words>
  <Application>Microsoft Office PowerPoint</Application>
  <PresentationFormat>Presentación en pantalla (4:3)</PresentationFormat>
  <Paragraphs>280</Paragraphs>
  <Slides>31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Austin</vt:lpstr>
      <vt:lpstr>PRESENTACION DEL PROYECTO</vt:lpstr>
      <vt:lpstr>Grupo Nro. 3</vt:lpstr>
      <vt:lpstr>Introducción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</vt:lpstr>
      <vt:lpstr>PRESENTACION TECNICA Y DEMO DEL SISTEMA</vt:lpstr>
      <vt:lpstr>Agenda</vt:lpstr>
      <vt:lpstr>Diapositiva 24</vt:lpstr>
      <vt:lpstr>Paquetes Identificados e Implementados</vt:lpstr>
      <vt:lpstr>Implementación</vt:lpstr>
      <vt:lpstr>Demostración del Sistema</vt:lpstr>
      <vt:lpstr>Beneficios de Implementación</vt:lpstr>
      <vt:lpstr>Requerimientos de SW y HW</vt:lpstr>
      <vt:lpstr>Estimación de Costos y Tiempos para implementación</vt:lpstr>
      <vt:lpstr>Conclusiones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42</cp:revision>
  <dcterms:created xsi:type="dcterms:W3CDTF">2012-12-13T00:13:38Z</dcterms:created>
  <dcterms:modified xsi:type="dcterms:W3CDTF">2012-12-15T19:44:46Z</dcterms:modified>
</cp:coreProperties>
</file>