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17/12/2012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</a:p>
          <a:p>
            <a:pPr lvl="1"/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</a:p>
          <a:p>
            <a:pPr lvl="1"/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OS.</a:t>
            </a: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Office.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  <a:endParaRPr lang="es-AR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785926"/>
            <a:ext cx="7715304" cy="470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</a:t>
            </a:r>
            <a:r>
              <a:rPr lang="es-ES" dirty="0" smtClean="0"/>
              <a:t>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smtClean="0"/>
              <a:t>(</a:t>
            </a:r>
            <a:r>
              <a:rPr lang="es-ES" dirty="0" smtClean="0"/>
              <a:t>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</a:t>
            </a:r>
            <a:r>
              <a:rPr lang="es-AR" dirty="0" smtClean="0"/>
              <a:t>la información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972</Words>
  <Application>Microsoft Office PowerPoint</Application>
  <PresentationFormat>Presentación en pantalla (4:3)</PresentationFormat>
  <Paragraphs>336</Paragraphs>
  <Slides>36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87</cp:revision>
  <dcterms:created xsi:type="dcterms:W3CDTF">2012-12-13T00:13:38Z</dcterms:created>
  <dcterms:modified xsi:type="dcterms:W3CDTF">2012-12-17T23:09:09Z</dcterms:modified>
</cp:coreProperties>
</file>