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0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2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7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7D64-63B4-4346-BD91-3AF2372CF57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BD09-F860-7E4E-B0A8-9733DB5D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235" y="490716"/>
            <a:ext cx="7772400" cy="6350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Course Contents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14417"/>
            <a:ext cx="6400800" cy="431060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</a:rPr>
              <a:t>Introduction to Shell and Kernel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</a:rPr>
              <a:t>Directory Hierarchy In Linux, tree command demo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</a:rPr>
              <a:t>Multi-Tasking and Multi-User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</a:rPr>
              <a:t>Linux system </a:t>
            </a:r>
            <a:r>
              <a:rPr lang="en-US" sz="2000" dirty="0" err="1" smtClean="0">
                <a:solidFill>
                  <a:schemeClr val="accent1"/>
                </a:solidFill>
              </a:rPr>
              <a:t>bootup</a:t>
            </a:r>
            <a:r>
              <a:rPr lang="en-US" sz="2000" dirty="0" smtClean="0">
                <a:solidFill>
                  <a:schemeClr val="accent1"/>
                </a:solidFill>
              </a:rPr>
              <a:t> and </a:t>
            </a:r>
            <a:r>
              <a:rPr lang="en-US" sz="2000" dirty="0" err="1" smtClean="0">
                <a:solidFill>
                  <a:schemeClr val="accent1"/>
                </a:solidFill>
              </a:rPr>
              <a:t>init</a:t>
            </a:r>
            <a:r>
              <a:rPr lang="en-US" sz="2000" dirty="0" smtClean="0">
                <a:solidFill>
                  <a:schemeClr val="accent1"/>
                </a:solidFill>
              </a:rPr>
              <a:t>-process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83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Package Manager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558744"/>
          </a:xfrm>
        </p:spPr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pt-get command in </a:t>
            </a:r>
            <a:r>
              <a:rPr lang="en-US" sz="2000" dirty="0" err="1" smtClean="0"/>
              <a:t>ubuntu</a:t>
            </a:r>
            <a:endParaRPr lang="en-US" sz="2000" dirty="0" smtClean="0"/>
          </a:p>
          <a:p>
            <a:r>
              <a:rPr lang="en-US" sz="2000" dirty="0" smtClean="0"/>
              <a:t>rpm command in </a:t>
            </a:r>
            <a:r>
              <a:rPr lang="en-US" sz="2000" dirty="0" err="1" smtClean="0"/>
              <a:t>Redhat</a:t>
            </a:r>
            <a:r>
              <a:rPr lang="en-US" sz="2000" dirty="0" smtClean="0"/>
              <a:t> based </a:t>
            </a:r>
            <a:r>
              <a:rPr lang="en-US" sz="2000" dirty="0" err="1" smtClean="0"/>
              <a:t>distro</a:t>
            </a:r>
            <a:r>
              <a:rPr lang="en-US" sz="2000" dirty="0" smtClean="0"/>
              <a:t> Part 1 </a:t>
            </a:r>
          </a:p>
          <a:p>
            <a:r>
              <a:rPr lang="en-US" sz="2000" dirty="0" smtClean="0"/>
              <a:t>rpm command in </a:t>
            </a:r>
            <a:r>
              <a:rPr lang="en-US" sz="2000" dirty="0" err="1" smtClean="0"/>
              <a:t>Redhat</a:t>
            </a:r>
            <a:r>
              <a:rPr lang="en-US" sz="2000" dirty="0" smtClean="0"/>
              <a:t> based </a:t>
            </a:r>
            <a:r>
              <a:rPr lang="en-US" sz="2000" dirty="0" err="1" smtClean="0"/>
              <a:t>distro</a:t>
            </a:r>
            <a:r>
              <a:rPr lang="en-US" sz="2000" dirty="0" smtClean="0"/>
              <a:t> Part 2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9555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Shell script part1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789668"/>
          </a:xfrm>
        </p:spPr>
        <p:txBody>
          <a:bodyPr>
            <a:normAutofit/>
          </a:bodyPr>
          <a:lstStyle/>
          <a:p>
            <a:r>
              <a:rPr lang="en-US" sz="2000" dirty="0"/>
              <a:t>e</a:t>
            </a:r>
            <a:r>
              <a:rPr lang="en-US" sz="2000" dirty="0" smtClean="0"/>
              <a:t>cho and variables</a:t>
            </a:r>
          </a:p>
          <a:p>
            <a:r>
              <a:rPr lang="en-US" sz="2000" dirty="0" smtClean="0"/>
              <a:t>Environment variables</a:t>
            </a:r>
          </a:p>
          <a:p>
            <a:r>
              <a:rPr lang="en-US" sz="2000" dirty="0" smtClean="0"/>
              <a:t>Export from with the shell</a:t>
            </a:r>
          </a:p>
          <a:p>
            <a:r>
              <a:rPr lang="en-US" sz="2000" dirty="0" smtClean="0"/>
              <a:t>If condition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0356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Shell script part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78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with or condition</a:t>
            </a:r>
          </a:p>
          <a:p>
            <a:r>
              <a:rPr lang="en-US" sz="2000" dirty="0" smtClean="0"/>
              <a:t>If, then, </a:t>
            </a:r>
            <a:r>
              <a:rPr lang="en-US" sz="2000" dirty="0" err="1" smtClean="0"/>
              <a:t>elif</a:t>
            </a:r>
            <a:r>
              <a:rPr lang="en-US" sz="2000" dirty="0" smtClean="0"/>
              <a:t>, else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9245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Shell script part 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78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case statement(switch)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1807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Shell script part 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78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While loop</a:t>
            </a:r>
          </a:p>
          <a:p>
            <a:r>
              <a:rPr lang="en-US" sz="2000" dirty="0" smtClean="0"/>
              <a:t>until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034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Shell script part 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78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Sleep</a:t>
            </a:r>
          </a:p>
          <a:p>
            <a:r>
              <a:rPr lang="en-US" sz="2000" dirty="0" smtClean="0"/>
              <a:t>Argument passing</a:t>
            </a:r>
          </a:p>
          <a:p>
            <a:r>
              <a:rPr lang="en-US" sz="2000" dirty="0" smtClean="0"/>
              <a:t>shift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4520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Shell script part 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78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Array declaration and processing in shell script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4454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Shell script part 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78966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Basename</a:t>
            </a:r>
            <a:r>
              <a:rPr lang="en-US" sz="2000" dirty="0" smtClean="0"/>
              <a:t>, </a:t>
            </a:r>
            <a:r>
              <a:rPr lang="en-US" sz="2000" dirty="0" err="1" smtClean="0"/>
              <a:t>dirname</a:t>
            </a:r>
            <a:r>
              <a:rPr lang="en-US" sz="2000" dirty="0" smtClean="0"/>
              <a:t> and processing arguments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8118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Shell script part 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78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Writing and calling a function in shell script</a:t>
            </a:r>
          </a:p>
          <a:p>
            <a:r>
              <a:rPr lang="en-US" sz="2000" dirty="0" smtClean="0"/>
              <a:t>Test conditions like </a:t>
            </a:r>
            <a:r>
              <a:rPr lang="mr-IN" sz="2000" dirty="0" smtClean="0"/>
              <a:t>–</a:t>
            </a:r>
            <a:r>
              <a:rPr lang="en-US" sz="2000" dirty="0" smtClean="0"/>
              <a:t>le, -</a:t>
            </a:r>
            <a:r>
              <a:rPr lang="en-US" sz="2000" dirty="0" err="1" smtClean="0"/>
              <a:t>gt</a:t>
            </a:r>
            <a:r>
              <a:rPr lang="en-US" sz="2000" dirty="0" smtClean="0"/>
              <a:t>, -</a:t>
            </a:r>
            <a:r>
              <a:rPr lang="en-US" sz="2000" dirty="0" err="1" smtClean="0"/>
              <a:t>eq</a:t>
            </a:r>
            <a:r>
              <a:rPr lang="en-US" sz="2000" dirty="0" smtClean="0"/>
              <a:t>, =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err="1"/>
              <a:t>e</a:t>
            </a:r>
            <a:r>
              <a:rPr lang="en-US" sz="2000" dirty="0" err="1" smtClean="0"/>
              <a:t>xpr</a:t>
            </a:r>
            <a:r>
              <a:rPr lang="en-US" sz="2000" dirty="0" smtClean="0"/>
              <a:t> and expression evaluation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1812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Shell script automation part-1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78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Write a shell script to exercise some of the concepts learnt in earlier video.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7576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Commands to learn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140"/>
            <a:ext cx="6316312" cy="4916783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s</a:t>
            </a:r>
            <a:r>
              <a:rPr lang="en-US" sz="2000" dirty="0" smtClean="0"/>
              <a:t>, cd, </a:t>
            </a:r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err="1" smtClean="0"/>
              <a:t>lrt</a:t>
            </a:r>
            <a:r>
              <a:rPr lang="en-US" sz="2000" dirty="0" smtClean="0"/>
              <a:t>, man</a:t>
            </a:r>
          </a:p>
          <a:p>
            <a:r>
              <a:rPr lang="en-US" sz="2000" dirty="0" err="1"/>
              <a:t>c</a:t>
            </a:r>
            <a:r>
              <a:rPr lang="en-US" sz="2000" dirty="0" err="1" smtClean="0"/>
              <a:t>p</a:t>
            </a:r>
            <a:r>
              <a:rPr lang="en-US" sz="2000" dirty="0" smtClean="0"/>
              <a:t>, mv</a:t>
            </a:r>
          </a:p>
          <a:p>
            <a:r>
              <a:rPr lang="en-US" sz="2000" dirty="0" err="1" smtClean="0"/>
              <a:t>Softlink</a:t>
            </a:r>
            <a:r>
              <a:rPr lang="en-US" sz="2000" dirty="0" smtClean="0"/>
              <a:t> and </a:t>
            </a:r>
            <a:r>
              <a:rPr lang="en-US" sz="2000" dirty="0" err="1" smtClean="0"/>
              <a:t>Hardlink</a:t>
            </a:r>
            <a:r>
              <a:rPr lang="en-US" sz="2000" dirty="0" smtClean="0"/>
              <a:t> like </a:t>
            </a:r>
            <a:r>
              <a:rPr lang="en-US" sz="2000" dirty="0" err="1" smtClean="0"/>
              <a:t>ln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s and difference between them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ar, find, zip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Wild card pattern and regular expression, Part 1 </a:t>
            </a:r>
          </a:p>
          <a:p>
            <a:r>
              <a:rPr lang="en-US" sz="2000" dirty="0" smtClean="0"/>
              <a:t>Wild card pattern and regular expression, Part 2</a:t>
            </a:r>
          </a:p>
          <a:p>
            <a:r>
              <a:rPr lang="en-US" sz="2000" dirty="0" smtClean="0"/>
              <a:t>Environment Variable</a:t>
            </a:r>
          </a:p>
          <a:p>
            <a:r>
              <a:rPr lang="en-US" sz="2000" dirty="0" smtClean="0"/>
              <a:t>PATH and LD_LIBRARY_PATH</a:t>
            </a:r>
          </a:p>
          <a:p>
            <a:r>
              <a:rPr lang="en-US" sz="2000" dirty="0" smtClean="0"/>
              <a:t>Absolute Pathname and relative Pathname, export command</a:t>
            </a:r>
          </a:p>
          <a:p>
            <a:r>
              <a:rPr lang="en-US" sz="2000" dirty="0" smtClean="0"/>
              <a:t>Creating profiles like .</a:t>
            </a:r>
            <a:r>
              <a:rPr lang="en-US" sz="2000" dirty="0" err="1" smtClean="0"/>
              <a:t>bashrc</a:t>
            </a:r>
            <a:r>
              <a:rPr lang="en-US" sz="2000" dirty="0" smtClean="0"/>
              <a:t> and .</a:t>
            </a:r>
            <a:r>
              <a:rPr lang="en-US" sz="2000" dirty="0" err="1" smtClean="0"/>
              <a:t>bash_profile</a:t>
            </a:r>
            <a:endParaRPr lang="en-US" sz="2000" dirty="0" smtClean="0"/>
          </a:p>
          <a:p>
            <a:r>
              <a:rPr lang="en-US" sz="2000" dirty="0"/>
              <a:t>w</a:t>
            </a:r>
            <a:r>
              <a:rPr lang="en-US" sz="2000" dirty="0" smtClean="0"/>
              <a:t>hich, </a:t>
            </a:r>
            <a:r>
              <a:rPr lang="en-US" sz="2000" dirty="0" err="1" smtClean="0"/>
              <a:t>cal</a:t>
            </a:r>
            <a:r>
              <a:rPr lang="en-US" sz="2000" dirty="0" smtClean="0"/>
              <a:t>, date, time</a:t>
            </a:r>
          </a:p>
          <a:p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, </a:t>
            </a:r>
            <a:r>
              <a:rPr lang="en-US" sz="2000" dirty="0" err="1" smtClean="0"/>
              <a:t>rm</a:t>
            </a:r>
            <a:r>
              <a:rPr lang="en-US" sz="2000" dirty="0" smtClean="0"/>
              <a:t>, </a:t>
            </a:r>
            <a:r>
              <a:rPr lang="en-US" sz="2000" dirty="0" err="1" smtClean="0"/>
              <a:t>rmdir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8981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Shell script automation part-2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78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Write another shell script to exercise some of the concepts learnt in earlier video.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39913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Shell script </a:t>
            </a:r>
            <a:r>
              <a:rPr lang="en-US" sz="2400" dirty="0" err="1" smtClean="0">
                <a:solidFill>
                  <a:srgbClr val="FF0000"/>
                </a:solidFill>
              </a:rPr>
              <a:t>Addendun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426507" cy="17896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Based on feedback I can add some extra course material if needed. This is also a placeholder to supplement any topic with extra material.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7322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Commands to learn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141"/>
            <a:ext cx="6374040" cy="4377958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at, echo, who, </a:t>
            </a:r>
            <a:r>
              <a:rPr lang="en-US" sz="2000" dirty="0" err="1" smtClean="0"/>
              <a:t>whoami</a:t>
            </a:r>
            <a:r>
              <a:rPr lang="en-US" sz="2000" dirty="0" smtClean="0"/>
              <a:t>, </a:t>
            </a:r>
            <a:r>
              <a:rPr lang="en-US" sz="2000" dirty="0" err="1" smtClean="0"/>
              <a:t>tty</a:t>
            </a:r>
            <a:r>
              <a:rPr lang="en-US" sz="2000" dirty="0" smtClean="0"/>
              <a:t>, history</a:t>
            </a:r>
          </a:p>
          <a:p>
            <a:r>
              <a:rPr lang="en-US" sz="2000" dirty="0" smtClean="0"/>
              <a:t>pipe(|) and redirection(&gt;)</a:t>
            </a:r>
          </a:p>
          <a:p>
            <a:r>
              <a:rPr lang="en-US" sz="2000" dirty="0" smtClean="0"/>
              <a:t>redirection to </a:t>
            </a:r>
            <a:r>
              <a:rPr lang="en-US" sz="2000" dirty="0" err="1" smtClean="0"/>
              <a:t>stdout</a:t>
            </a:r>
            <a:r>
              <a:rPr lang="en-US" sz="2000" dirty="0" smtClean="0"/>
              <a:t>, /</a:t>
            </a:r>
            <a:r>
              <a:rPr lang="en-US" sz="2000" dirty="0" err="1" smtClean="0"/>
              <a:t>dev</a:t>
            </a:r>
            <a:r>
              <a:rPr lang="en-US" sz="2000" dirty="0" smtClean="0"/>
              <a:t>/null, exec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ind command and </a:t>
            </a:r>
            <a:r>
              <a:rPr lang="en-US" sz="2000" dirty="0" err="1" smtClean="0"/>
              <a:t>xargs</a:t>
            </a:r>
            <a:endParaRPr lang="en-US" sz="2000" dirty="0" smtClean="0"/>
          </a:p>
          <a:p>
            <a:r>
              <a:rPr lang="en-US" sz="2000" dirty="0"/>
              <a:t>f</a:t>
            </a:r>
            <a:r>
              <a:rPr lang="en-US" sz="2000" dirty="0" smtClean="0"/>
              <a:t>ind file of particular type or size or modified time stamp</a:t>
            </a:r>
          </a:p>
          <a:p>
            <a:r>
              <a:rPr lang="en-US" sz="2000" dirty="0" err="1"/>
              <a:t>c</a:t>
            </a:r>
            <a:r>
              <a:rPr lang="en-US" sz="2000" dirty="0" err="1" smtClean="0"/>
              <a:t>hown</a:t>
            </a:r>
            <a:r>
              <a:rPr lang="en-US" sz="2000" dirty="0" smtClean="0"/>
              <a:t>, </a:t>
            </a:r>
            <a:r>
              <a:rPr lang="en-US" sz="2000" dirty="0" err="1" smtClean="0"/>
              <a:t>chmod</a:t>
            </a:r>
            <a:r>
              <a:rPr lang="en-US" sz="2000" dirty="0" smtClean="0"/>
              <a:t>, </a:t>
            </a:r>
            <a:r>
              <a:rPr lang="en-US" sz="2000" dirty="0" err="1" smtClean="0"/>
              <a:t>Useradd</a:t>
            </a:r>
            <a:r>
              <a:rPr lang="en-US" sz="2000" dirty="0" smtClean="0"/>
              <a:t>, </a:t>
            </a:r>
            <a:r>
              <a:rPr lang="en-US" sz="2000" dirty="0" err="1" smtClean="0"/>
              <a:t>groupadd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groupdel</a:t>
            </a:r>
            <a:endParaRPr lang="en-US" sz="2000" dirty="0" smtClean="0"/>
          </a:p>
          <a:p>
            <a:r>
              <a:rPr lang="en-US" sz="2000" dirty="0"/>
              <a:t>s</a:t>
            </a:r>
            <a:r>
              <a:rPr lang="en-US" sz="2000" dirty="0" smtClean="0"/>
              <a:t>ort, cut, </a:t>
            </a:r>
            <a:r>
              <a:rPr lang="en-US" sz="2000" dirty="0" err="1" smtClean="0"/>
              <a:t>uniq</a:t>
            </a:r>
            <a:r>
              <a:rPr lang="en-US" sz="2000" dirty="0" smtClean="0"/>
              <a:t>, less, head, tail</a:t>
            </a:r>
          </a:p>
          <a:p>
            <a:r>
              <a:rPr lang="en-US" sz="2000" dirty="0" err="1" smtClean="0"/>
              <a:t>awk</a:t>
            </a:r>
            <a:r>
              <a:rPr lang="en-US" sz="2000" dirty="0" smtClean="0"/>
              <a:t>, </a:t>
            </a:r>
            <a:r>
              <a:rPr lang="en-US" sz="2000" dirty="0" err="1" smtClean="0"/>
              <a:t>sed</a:t>
            </a:r>
            <a:r>
              <a:rPr lang="en-US" sz="2000" dirty="0" smtClean="0"/>
              <a:t> and </a:t>
            </a:r>
            <a:r>
              <a:rPr lang="en-US" sz="2000" dirty="0" err="1" smtClean="0"/>
              <a:t>grep</a:t>
            </a:r>
            <a:r>
              <a:rPr lang="en-US" sz="2000" dirty="0" smtClean="0"/>
              <a:t> Part 1</a:t>
            </a:r>
          </a:p>
          <a:p>
            <a:r>
              <a:rPr lang="en-US" sz="2000" dirty="0" err="1" smtClean="0"/>
              <a:t>awk</a:t>
            </a:r>
            <a:r>
              <a:rPr lang="en-US" sz="2000" dirty="0" smtClean="0"/>
              <a:t>, </a:t>
            </a:r>
            <a:r>
              <a:rPr lang="en-US" sz="2000" dirty="0" err="1" smtClean="0"/>
              <a:t>sed</a:t>
            </a:r>
            <a:r>
              <a:rPr lang="en-US" sz="2000" dirty="0" smtClean="0"/>
              <a:t> and </a:t>
            </a:r>
            <a:r>
              <a:rPr lang="en-US" sz="2000" dirty="0" err="1" smtClean="0"/>
              <a:t>grep</a:t>
            </a:r>
            <a:r>
              <a:rPr lang="en-US" sz="2000" dirty="0" smtClean="0"/>
              <a:t> Part 2</a:t>
            </a:r>
          </a:p>
          <a:p>
            <a:r>
              <a:rPr lang="en-US" sz="2000" dirty="0" err="1"/>
              <a:t>p</a:t>
            </a:r>
            <a:r>
              <a:rPr lang="en-US" sz="2000" dirty="0" err="1" smtClean="0"/>
              <a:t>s</a:t>
            </a:r>
            <a:r>
              <a:rPr lang="en-US" sz="2000" dirty="0" smtClean="0"/>
              <a:t>, top, </a:t>
            </a:r>
            <a:r>
              <a:rPr lang="en-US" sz="2000" dirty="0" err="1" smtClean="0"/>
              <a:t>vmstat</a:t>
            </a:r>
          </a:p>
          <a:p>
            <a:r>
              <a:rPr lang="en-US" sz="2000" dirty="0" smtClean="0"/>
              <a:t>cat /</a:t>
            </a:r>
            <a:r>
              <a:rPr lang="en-US" sz="2000" dirty="0" err="1" smtClean="0"/>
              <a:t>proc</a:t>
            </a:r>
            <a:r>
              <a:rPr lang="en-US" sz="2000" dirty="0" smtClean="0"/>
              <a:t>/partitions /</a:t>
            </a:r>
            <a:r>
              <a:rPr lang="en-US" sz="2000" dirty="0" err="1" smtClean="0"/>
              <a:t>proc</a:t>
            </a:r>
            <a:r>
              <a:rPr lang="en-US" sz="2000" dirty="0" smtClean="0"/>
              <a:t>/</a:t>
            </a:r>
            <a:r>
              <a:rPr lang="en-US" sz="2000" dirty="0" err="1" smtClean="0"/>
              <a:t>cpuinfo</a:t>
            </a:r>
            <a:r>
              <a:rPr lang="en-US" sz="2000" dirty="0" smtClean="0"/>
              <a:t> /</a:t>
            </a:r>
            <a:r>
              <a:rPr lang="en-US" sz="2000" dirty="0" err="1" smtClean="0"/>
              <a:t>proc</a:t>
            </a:r>
            <a:r>
              <a:rPr lang="en-US" sz="2000" dirty="0" smtClean="0"/>
              <a:t>/</a:t>
            </a:r>
            <a:r>
              <a:rPr lang="en-US" sz="2000" dirty="0" err="1" smtClean="0"/>
              <a:t>meminfo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7662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Commands to learn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141"/>
            <a:ext cx="6374040" cy="4377958"/>
          </a:xfrm>
        </p:spPr>
        <p:txBody>
          <a:bodyPr>
            <a:normAutofit/>
          </a:bodyPr>
          <a:lstStyle/>
          <a:p>
            <a:r>
              <a:rPr lang="en-US" sz="2000" dirty="0" err="1"/>
              <a:t>s</a:t>
            </a:r>
            <a:r>
              <a:rPr lang="en-US" sz="2000" dirty="0" err="1" smtClean="0"/>
              <a:t>tty</a:t>
            </a:r>
            <a:r>
              <a:rPr lang="en-US" sz="2000" dirty="0" smtClean="0"/>
              <a:t>, </a:t>
            </a:r>
            <a:r>
              <a:rPr lang="en-US" sz="2000" dirty="0" err="1" smtClean="0"/>
              <a:t>stty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a, </a:t>
            </a:r>
            <a:r>
              <a:rPr lang="en-US" sz="2000" dirty="0" err="1" smtClean="0"/>
              <a:t>stty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echo, some other </a:t>
            </a:r>
            <a:r>
              <a:rPr lang="en-US" sz="2000" dirty="0" err="1" smtClean="0"/>
              <a:t>tty</a:t>
            </a:r>
            <a:r>
              <a:rPr lang="en-US" sz="2000" dirty="0" smtClean="0"/>
              <a:t> variant commands</a:t>
            </a:r>
          </a:p>
          <a:p>
            <a:r>
              <a:rPr lang="en-US" sz="2000" dirty="0" smtClean="0"/>
              <a:t>telnet, ftp, </a:t>
            </a:r>
            <a:r>
              <a:rPr lang="en-US" sz="2000" dirty="0" err="1" smtClean="0"/>
              <a:t>ssh</a:t>
            </a:r>
            <a:r>
              <a:rPr lang="en-US" sz="2000" dirty="0" smtClean="0"/>
              <a:t>, </a:t>
            </a:r>
            <a:r>
              <a:rPr lang="en-US" sz="2000" dirty="0" err="1" smtClean="0"/>
              <a:t>sshd</a:t>
            </a:r>
            <a:r>
              <a:rPr lang="en-US" sz="2000" dirty="0" smtClean="0"/>
              <a:t>, </a:t>
            </a:r>
            <a:r>
              <a:rPr lang="en-US" sz="2000" dirty="0" err="1" smtClean="0"/>
              <a:t>selinux</a:t>
            </a:r>
            <a:r>
              <a:rPr lang="en-US" sz="2000" dirty="0" smtClean="0"/>
              <a:t>(Just introduction)</a:t>
            </a:r>
          </a:p>
          <a:p>
            <a:r>
              <a:rPr lang="en-US" sz="2000" dirty="0" smtClean="0"/>
              <a:t>ACL and special file permissions like sticky bit, </a:t>
            </a:r>
            <a:r>
              <a:rPr lang="en-US" sz="2000" dirty="0" err="1" smtClean="0"/>
              <a:t>setuid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od, </a:t>
            </a:r>
            <a:r>
              <a:rPr lang="en-US" sz="2000" dirty="0" err="1" smtClean="0"/>
              <a:t>dd</a:t>
            </a:r>
            <a:r>
              <a:rPr lang="en-US" sz="2000" dirty="0" smtClean="0"/>
              <a:t>, </a:t>
            </a:r>
            <a:r>
              <a:rPr lang="en-US" sz="2000" dirty="0" err="1" smtClean="0"/>
              <a:t>bc</a:t>
            </a:r>
            <a:r>
              <a:rPr lang="en-US" sz="2000" dirty="0" smtClean="0"/>
              <a:t>, which, locate, </a:t>
            </a:r>
            <a:r>
              <a:rPr lang="en-US" sz="2000" dirty="0" err="1" smtClean="0"/>
              <a:t>passwd</a:t>
            </a:r>
            <a:endParaRPr lang="en-US" sz="2000" dirty="0" smtClean="0"/>
          </a:p>
          <a:p>
            <a:r>
              <a:rPr lang="en-US" sz="2000" dirty="0" smtClean="0"/>
              <a:t>Revisit some </a:t>
            </a:r>
            <a:r>
              <a:rPr lang="en-US" sz="2000" dirty="0" err="1" smtClean="0"/>
              <a:t>conceptsm</a:t>
            </a:r>
            <a:r>
              <a:rPr lang="en-US" sz="2000" dirty="0" smtClean="0"/>
              <a:t> together with respect to </a:t>
            </a:r>
            <a:r>
              <a:rPr lang="en-US" sz="2000" dirty="0" err="1" smtClean="0"/>
              <a:t>awk</a:t>
            </a:r>
            <a:r>
              <a:rPr lang="en-US" sz="2000" dirty="0" smtClean="0"/>
              <a:t>, </a:t>
            </a:r>
            <a:r>
              <a:rPr lang="en-US" sz="2000" dirty="0" err="1" smtClean="0"/>
              <a:t>sed</a:t>
            </a:r>
            <a:r>
              <a:rPr lang="en-US" sz="2000" dirty="0" smtClean="0"/>
              <a:t>, </a:t>
            </a:r>
            <a:r>
              <a:rPr lang="en-US" sz="2000" dirty="0" err="1" smtClean="0"/>
              <a:t>wc</a:t>
            </a:r>
            <a:r>
              <a:rPr lang="en-US" sz="2000" dirty="0" smtClean="0"/>
              <a:t>, </a:t>
            </a:r>
            <a:r>
              <a:rPr lang="en-US" sz="2000" dirty="0" err="1" smtClean="0"/>
              <a:t>egrep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r>
              <a:rPr lang="en-US" sz="2000" dirty="0" smtClean="0"/>
              <a:t> using a demo example</a:t>
            </a:r>
          </a:p>
          <a:p>
            <a:r>
              <a:rPr lang="en-US" sz="2000" dirty="0" err="1"/>
              <a:t>f</a:t>
            </a:r>
            <a:r>
              <a:rPr lang="en-US" sz="2000" dirty="0" err="1" smtClean="0"/>
              <a:t>g</a:t>
            </a:r>
            <a:r>
              <a:rPr lang="en-US" sz="2000" dirty="0" smtClean="0"/>
              <a:t>, </a:t>
            </a:r>
            <a:r>
              <a:rPr lang="en-US" sz="2000" dirty="0" err="1" smtClean="0"/>
              <a:t>bg</a:t>
            </a:r>
            <a:r>
              <a:rPr lang="en-US" sz="2000" dirty="0" smtClean="0"/>
              <a:t>, </a:t>
            </a:r>
            <a:r>
              <a:rPr lang="en-US" sz="2000" dirty="0" err="1" smtClean="0"/>
              <a:t>nohup</a:t>
            </a:r>
            <a:r>
              <a:rPr lang="en-US" sz="2000" dirty="0" smtClean="0"/>
              <a:t>, daemon, </a:t>
            </a:r>
            <a:r>
              <a:rPr lang="en-US" sz="2000" dirty="0" err="1" smtClean="0"/>
              <a:t>setuid</a:t>
            </a:r>
            <a:endParaRPr lang="en-US" sz="2000" dirty="0"/>
          </a:p>
          <a:p>
            <a:r>
              <a:rPr lang="en-US" sz="2000" dirty="0" err="1"/>
              <a:t>u</a:t>
            </a:r>
            <a:r>
              <a:rPr lang="en-US" sz="2000" dirty="0" err="1" smtClean="0"/>
              <a:t>name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a, system call revisit, user level versus kernel level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131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Commands to learn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141"/>
            <a:ext cx="5104007" cy="43106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Kill and signal handler</a:t>
            </a:r>
          </a:p>
          <a:p>
            <a:r>
              <a:rPr lang="en-US" sz="2000" dirty="0" smtClean="0"/>
              <a:t>Small script to trap a signal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ount, </a:t>
            </a:r>
            <a:r>
              <a:rPr lang="en-US" sz="2000" dirty="0" err="1" smtClean="0"/>
              <a:t>ulimit</a:t>
            </a:r>
            <a:r>
              <a:rPr lang="en-US" sz="2000" dirty="0" smtClean="0"/>
              <a:t>, producing crash dump</a:t>
            </a:r>
          </a:p>
          <a:p>
            <a:r>
              <a:rPr lang="en-US" sz="2000" dirty="0" err="1"/>
              <a:t>f</a:t>
            </a:r>
            <a:r>
              <a:rPr lang="en-US" sz="2000" dirty="0" err="1" smtClean="0"/>
              <a:t>disk</a:t>
            </a:r>
            <a:r>
              <a:rPr lang="en-US" sz="2000" dirty="0" smtClean="0"/>
              <a:t> and </a:t>
            </a:r>
            <a:r>
              <a:rPr lang="en-US" sz="2000" dirty="0" err="1" smtClean="0"/>
              <a:t>gpart</a:t>
            </a:r>
            <a:endParaRPr lang="en-US" sz="2000" dirty="0" smtClean="0"/>
          </a:p>
          <a:p>
            <a:r>
              <a:rPr lang="en-US" sz="2000" dirty="0" err="1" smtClean="0"/>
              <a:t>Mkfs</a:t>
            </a:r>
            <a:r>
              <a:rPr lang="en-US" sz="2000" dirty="0" smtClean="0"/>
              <a:t>, </a:t>
            </a:r>
            <a:r>
              <a:rPr lang="en-US" sz="2000" dirty="0" err="1" smtClean="0"/>
              <a:t>tunefs</a:t>
            </a:r>
            <a:endParaRPr lang="en-US" sz="2000" dirty="0"/>
          </a:p>
          <a:p>
            <a:r>
              <a:rPr lang="en-US" sz="2000" dirty="0" err="1"/>
              <a:t>c</a:t>
            </a:r>
            <a:r>
              <a:rPr lang="en-US" sz="2000" dirty="0" err="1" smtClean="0"/>
              <a:t>rontab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log rotate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247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Networking Commands to learn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141"/>
            <a:ext cx="5180979" cy="41374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Network setup</a:t>
            </a:r>
          </a:p>
          <a:p>
            <a:r>
              <a:rPr lang="en-US" sz="2000" dirty="0" smtClean="0"/>
              <a:t>Static versus </a:t>
            </a:r>
            <a:r>
              <a:rPr lang="en-US" sz="2000" dirty="0" err="1" smtClean="0"/>
              <a:t>dhcp</a:t>
            </a:r>
            <a:r>
              <a:rPr lang="en-US" sz="2000" dirty="0" smtClean="0"/>
              <a:t> IP address</a:t>
            </a:r>
          </a:p>
          <a:p>
            <a:r>
              <a:rPr lang="en-US" sz="2000" dirty="0" err="1" smtClean="0"/>
              <a:t>Ifconfig</a:t>
            </a:r>
            <a:endParaRPr lang="en-US" sz="2000" dirty="0" smtClean="0"/>
          </a:p>
          <a:p>
            <a:r>
              <a:rPr lang="en-US" sz="2000" dirty="0" smtClean="0"/>
              <a:t>Route, </a:t>
            </a:r>
            <a:r>
              <a:rPr lang="en-US" sz="2000" dirty="0" err="1" smtClean="0"/>
              <a:t>netstat</a:t>
            </a:r>
            <a:endParaRPr lang="en-US" sz="2000" dirty="0" smtClean="0"/>
          </a:p>
          <a:p>
            <a:r>
              <a:rPr lang="en-US" sz="2000" dirty="0" smtClean="0"/>
              <a:t>Ping, ping6, </a:t>
            </a:r>
            <a:r>
              <a:rPr lang="en-US" sz="2000" dirty="0" err="1" smtClean="0"/>
              <a:t>traceroute</a:t>
            </a:r>
            <a:endParaRPr lang="en-US" sz="2000" dirty="0"/>
          </a:p>
          <a:p>
            <a:r>
              <a:rPr lang="en-US" sz="2000" dirty="0" smtClean="0"/>
              <a:t>How to set proxy in Linux</a:t>
            </a:r>
          </a:p>
          <a:p>
            <a:r>
              <a:rPr lang="en-US" sz="2000" dirty="0" err="1" smtClean="0"/>
              <a:t>Minicom</a:t>
            </a:r>
            <a:r>
              <a:rPr lang="en-US" sz="2000" dirty="0" smtClean="0"/>
              <a:t> setup</a:t>
            </a:r>
          </a:p>
          <a:p>
            <a:r>
              <a:rPr lang="en-US" sz="2000" dirty="0" smtClean="0"/>
              <a:t>Run level</a:t>
            </a:r>
          </a:p>
          <a:p>
            <a:r>
              <a:rPr lang="en-US" sz="2000" dirty="0" err="1" smtClean="0"/>
              <a:t>dmesg</a:t>
            </a:r>
            <a:r>
              <a:rPr lang="en-US" sz="2000" dirty="0" smtClean="0"/>
              <a:t>, log messages like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/log/messages</a:t>
            </a:r>
          </a:p>
          <a:p>
            <a:r>
              <a:rPr lang="en-US" sz="2000" dirty="0" err="1" smtClean="0"/>
              <a:t>Shudown</a:t>
            </a:r>
            <a:r>
              <a:rPr lang="en-US" sz="2000" dirty="0" smtClean="0"/>
              <a:t>, reboot, sync, </a:t>
            </a:r>
            <a:r>
              <a:rPr lang="en-US" sz="2000" dirty="0" err="1" smtClean="0"/>
              <a:t>rsyslog</a:t>
            </a:r>
            <a:endParaRPr lang="en-US" sz="2000" dirty="0" smtClean="0"/>
          </a:p>
          <a:p>
            <a:r>
              <a:rPr lang="en-US" sz="2000" dirty="0" err="1"/>
              <a:t>w</a:t>
            </a:r>
            <a:r>
              <a:rPr lang="en-US" sz="2000" dirty="0" err="1" smtClean="0"/>
              <a:t>get</a:t>
            </a:r>
            <a:r>
              <a:rPr lang="en-US" sz="2000" dirty="0" smtClean="0"/>
              <a:t>, curl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943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Commands to learn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141"/>
            <a:ext cx="5180979" cy="41374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Vi and search and replace</a:t>
            </a:r>
          </a:p>
          <a:p>
            <a:r>
              <a:rPr lang="en-US" sz="2000" dirty="0" smtClean="0"/>
              <a:t>Diff, </a:t>
            </a:r>
            <a:r>
              <a:rPr lang="en-US" sz="2000" dirty="0" err="1" smtClean="0"/>
              <a:t>sdiff</a:t>
            </a:r>
            <a:r>
              <a:rPr lang="en-US" sz="2000" dirty="0" smtClean="0"/>
              <a:t>, </a:t>
            </a:r>
            <a:r>
              <a:rPr lang="en-US" sz="2000" dirty="0" err="1" smtClean="0"/>
              <a:t>cmp</a:t>
            </a:r>
            <a:endParaRPr lang="en-US" sz="2000" dirty="0" smtClean="0"/>
          </a:p>
          <a:p>
            <a:r>
              <a:rPr lang="en-US" sz="2000" dirty="0" smtClean="0"/>
              <a:t>Patch, and applying the patch</a:t>
            </a:r>
          </a:p>
          <a:p>
            <a:r>
              <a:rPr lang="en-US" sz="2000" dirty="0" smtClean="0"/>
              <a:t>Dos2unix and unix2dos</a:t>
            </a:r>
          </a:p>
          <a:p>
            <a:r>
              <a:rPr lang="en-US" sz="2000" dirty="0" err="1" smtClean="0"/>
              <a:t>Gzip</a:t>
            </a:r>
            <a:r>
              <a:rPr lang="en-US" sz="2000" dirty="0" smtClean="0"/>
              <a:t>, tar, </a:t>
            </a:r>
            <a:r>
              <a:rPr lang="en-US" sz="2000" dirty="0" err="1" smtClean="0"/>
              <a:t>cpio</a:t>
            </a:r>
            <a:endParaRPr lang="en-US" sz="2000" dirty="0" smtClean="0"/>
          </a:p>
          <a:p>
            <a:r>
              <a:rPr lang="en-US" sz="2000" dirty="0" err="1" smtClean="0"/>
              <a:t>Lzma</a:t>
            </a:r>
            <a:r>
              <a:rPr lang="en-US" sz="2000" dirty="0" smtClean="0"/>
              <a:t>, 7zip and bzip2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9280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Ubuntu Installation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792" y="2357365"/>
            <a:ext cx="5180979" cy="41374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to install Ubuntu from </a:t>
            </a:r>
            <a:r>
              <a:rPr lang="en-US" sz="2000" dirty="0" err="1" smtClean="0"/>
              <a:t>Vmware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8505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43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Fedora Installation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62" y="2039843"/>
            <a:ext cx="5070513" cy="15587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to install Fedora from </a:t>
            </a:r>
            <a:r>
              <a:rPr lang="en-US" sz="2000" dirty="0" err="1" smtClean="0"/>
              <a:t>Vmware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5176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634</Words>
  <Application>Microsoft Macintosh PowerPoint</Application>
  <PresentationFormat>On-screen Show (4:3)</PresentationFormat>
  <Paragraphs>291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Course Contents</vt:lpstr>
      <vt:lpstr>Commands to learn</vt:lpstr>
      <vt:lpstr>Commands to learn</vt:lpstr>
      <vt:lpstr>Commands to learn</vt:lpstr>
      <vt:lpstr>Commands to learn</vt:lpstr>
      <vt:lpstr>Networking Commands to learn</vt:lpstr>
      <vt:lpstr>Commands to learn</vt:lpstr>
      <vt:lpstr>Ubuntu Installation</vt:lpstr>
      <vt:lpstr>Fedora Installation</vt:lpstr>
      <vt:lpstr>Package Manager</vt:lpstr>
      <vt:lpstr>Shell script part1</vt:lpstr>
      <vt:lpstr>Shell script part 2</vt:lpstr>
      <vt:lpstr>Shell script part 3</vt:lpstr>
      <vt:lpstr>Shell script part 4</vt:lpstr>
      <vt:lpstr>Shell script part 5</vt:lpstr>
      <vt:lpstr>Shell script part 6</vt:lpstr>
      <vt:lpstr>Shell script part 7</vt:lpstr>
      <vt:lpstr>Shell script part 8</vt:lpstr>
      <vt:lpstr>Shell script automation part-1</vt:lpstr>
      <vt:lpstr>Shell script automation part-2</vt:lpstr>
      <vt:lpstr>Shell script Addendun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Contents</dc:title>
  <dc:creator>Shakil Khan</dc:creator>
  <cp:lastModifiedBy>Shakil Khan</cp:lastModifiedBy>
  <cp:revision>23</cp:revision>
  <dcterms:created xsi:type="dcterms:W3CDTF">2016-12-18T09:44:04Z</dcterms:created>
  <dcterms:modified xsi:type="dcterms:W3CDTF">2016-12-18T10:30:31Z</dcterms:modified>
</cp:coreProperties>
</file>