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8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7C6E-0014-474A-A576-B28F55CA3660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BD3FB-DF37-DE49-A448-9DF0A0DF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78" y="234913"/>
            <a:ext cx="7772400" cy="6310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Some default directory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013" y="1047743"/>
            <a:ext cx="6152385" cy="531232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/bin    Contains the system Binaries</a:t>
            </a:r>
            <a:br>
              <a:rPr lang="en-US" sz="1800" dirty="0"/>
            </a:br>
            <a:r>
              <a:rPr lang="en-US" sz="1800" dirty="0"/>
              <a:t>/home Contains user’s Home directory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dev</a:t>
            </a:r>
            <a:r>
              <a:rPr lang="en-US" sz="1800" dirty="0"/>
              <a:t>   Device files like block and character devices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 	System Configuration</a:t>
            </a:r>
            <a:br>
              <a:rPr lang="en-US" sz="1800" dirty="0"/>
            </a:br>
            <a:r>
              <a:rPr lang="en-US" sz="1800" dirty="0"/>
              <a:t>/lib	Shared library and kernel modules</a:t>
            </a:r>
            <a:br>
              <a:rPr lang="en-US" sz="1800" dirty="0"/>
            </a:br>
            <a:r>
              <a:rPr lang="en-US" sz="1800" dirty="0"/>
              <a:t>/lib64	Contains 64-bit version shared library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	Data which varies over time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sbin</a:t>
            </a:r>
            <a:r>
              <a:rPr lang="en-US" sz="1800" dirty="0"/>
              <a:t>	Binary utilities for which only root or system administrator has access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mnt</a:t>
            </a:r>
            <a:r>
              <a:rPr lang="en-US" sz="1800" dirty="0"/>
              <a:t>	Mount point for a </a:t>
            </a:r>
            <a:r>
              <a:rPr lang="en-US" sz="1800" dirty="0" err="1"/>
              <a:t>filesystem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tmp</a:t>
            </a:r>
            <a:r>
              <a:rPr lang="en-US" sz="1800" dirty="0"/>
              <a:t>	Used for storing temporary data and files</a:t>
            </a:r>
            <a:br>
              <a:rPr lang="en-US" sz="1800" dirty="0"/>
            </a:br>
            <a:r>
              <a:rPr lang="en-US" sz="1800" dirty="0"/>
              <a:t>/</a:t>
            </a:r>
            <a:r>
              <a:rPr lang="en-US" sz="1800" dirty="0" err="1"/>
              <a:t>proc</a:t>
            </a:r>
            <a:r>
              <a:rPr lang="en-US" sz="1800" dirty="0"/>
              <a:t>	Kernel data structure mounted as </a:t>
            </a:r>
            <a:r>
              <a:rPr lang="en-US" sz="1800" dirty="0" err="1"/>
              <a:t>filesystem</a:t>
            </a:r>
            <a:r>
              <a:rPr lang="en-US" sz="1800" dirty="0"/>
              <a:t>. Only applicable to Linux based OS</a:t>
            </a:r>
            <a:br>
              <a:rPr lang="en-US" sz="1800" dirty="0"/>
            </a:br>
            <a:r>
              <a:rPr lang="en-US" sz="1800" dirty="0"/>
              <a:t>/boot	Contains the </a:t>
            </a:r>
            <a:r>
              <a:rPr lang="en-US" sz="1800" dirty="0" err="1"/>
              <a:t>initramfs</a:t>
            </a:r>
            <a:r>
              <a:rPr lang="en-US" sz="1800" dirty="0"/>
              <a:t> and kernel image.</a:t>
            </a:r>
            <a:br>
              <a:rPr lang="en-US" sz="1800" dirty="0"/>
            </a:br>
            <a:r>
              <a:rPr lang="en-US" sz="1800" dirty="0"/>
              <a:t>/sys	</a:t>
            </a:r>
            <a:r>
              <a:rPr lang="en-US" sz="1800" dirty="0" smtClean="0"/>
              <a:t>      Kernel </a:t>
            </a:r>
            <a:r>
              <a:rPr lang="en-US" sz="1800" dirty="0"/>
              <a:t>data structure for different hardware and device like Block Device, Firmware, ACPI etc. Applicable for Linux based OS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7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3050" cy="5614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Directory Hierarchy Tree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9" b="6559"/>
          <a:stretch>
            <a:fillRect/>
          </a:stretch>
        </p:blipFill>
        <p:spPr bwMode="auto">
          <a:xfrm>
            <a:off x="1293284" y="1600200"/>
            <a:ext cx="4051300" cy="3268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65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Some default directory</vt:lpstr>
      <vt:lpstr>Directory Hierarchy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default directory</dc:title>
  <dc:creator>Shakil Khan</dc:creator>
  <cp:lastModifiedBy>Shakil Khan</cp:lastModifiedBy>
  <cp:revision>1</cp:revision>
  <dcterms:created xsi:type="dcterms:W3CDTF">2016-12-18T10:55:50Z</dcterms:created>
  <dcterms:modified xsi:type="dcterms:W3CDTF">2016-12-18T10:59:46Z</dcterms:modified>
</cp:coreProperties>
</file>