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4" r:id="rId7"/>
    <p:sldId id="258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E7CF69E-FB74-49F7-A0B9-41829663583B}">
          <p14:sldIdLst>
            <p14:sldId id="256"/>
          </p14:sldIdLst>
        </p14:section>
        <p14:section name="Раздел без заголовка" id="{A7694FA5-6A7A-46E3-A5A8-AF7D71EA17D8}">
          <p14:sldIdLst>
            <p14:sldId id="257"/>
            <p14:sldId id="260"/>
            <p14:sldId id="259"/>
            <p14:sldId id="263"/>
            <p14:sldId id="264"/>
            <p14:sldId id="258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Выводы по разведочному анализу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Цибиров</a:t>
            </a:r>
            <a:r>
              <a:rPr lang="ru-RU" dirty="0" smtClean="0"/>
              <a:t> В.В.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85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75051"/>
            <a:ext cx="5448140" cy="2828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542" y="475051"/>
            <a:ext cx="5448140" cy="282875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/>
              <a:t>Большинство поездок </a:t>
            </a:r>
            <a:r>
              <a:rPr lang="ru-RU" dirty="0" smtClean="0"/>
              <a:t>непродолжительны и на </a:t>
            </a:r>
            <a:r>
              <a:rPr lang="ru-RU" dirty="0"/>
              <a:t>малые расстояния </a:t>
            </a:r>
          </a:p>
        </p:txBody>
      </p:sp>
    </p:spTree>
    <p:extLst>
      <p:ext uri="{BB962C8B-B14F-4D97-AF65-F5344CB8AC3E}">
        <p14:creationId xmlns:p14="http://schemas.microsoft.com/office/powerpoint/2010/main" val="1521112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918557"/>
            <a:ext cx="8534400" cy="901361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 7 заказах клиенты получили отрицательные </a:t>
            </a:r>
            <a:r>
              <a:rPr lang="ru-RU" sz="2400" dirty="0" err="1" smtClean="0"/>
              <a:t>кэшбэки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73873"/>
            <a:ext cx="8534400" cy="2444684"/>
          </a:xfr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044904"/>
            <a:ext cx="8534400" cy="78221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84212" y="4947737"/>
            <a:ext cx="8534400" cy="8310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2400" dirty="0" smtClean="0"/>
              <a:t>Счётчик расстояния работает с ошибками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3819918"/>
            <a:ext cx="8697539" cy="19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Большинство клиентов - мужчины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1" y="298997"/>
            <a:ext cx="10000553" cy="396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Продуктовые гипотезы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Гипотеза 1: Стоит акцентировать внимание в маркетинге на юных (до 30) клиентов.</a:t>
            </a:r>
          </a:p>
          <a:p>
            <a:r>
              <a:rPr lang="ru-RU" dirty="0" smtClean="0"/>
              <a:t>Гипотеза 2: Можно вводить акции и скидки на непопулярное время суток для стимуляции спроса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4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Гипотеза </a:t>
            </a:r>
            <a:r>
              <a:rPr lang="ru-RU" sz="2800" dirty="0" smtClean="0"/>
              <a:t>1 Не подтверждается. Клиенты сильно разнятся по возрасту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165681"/>
            <a:ext cx="9029829" cy="448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 smtClean="0"/>
              <a:t>Гипотеза 2 подтверждается. Активность использования самокатов сильно зависит от времени суток и есть смысл пытаться поднять активность в непопулярные часы, чтобы самокаты не простаивали.</a:t>
            </a:r>
            <a:endParaRPr lang="ru-RU" sz="20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49573"/>
            <a:ext cx="8308786" cy="42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3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Для определения доли сервиса в индустрии не хватает информации от других представителей индустрии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30266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</a:t>
            </a:r>
            <a:r>
              <a:rPr lang="ru-RU" dirty="0"/>
              <a:t>анализа и визуализации данных использовался </a:t>
            </a:r>
            <a:r>
              <a:rPr lang="en-US" dirty="0" err="1"/>
              <a:t>deepseek</a:t>
            </a:r>
            <a:r>
              <a:rPr lang="en-US" dirty="0"/>
              <a:t>. </a:t>
            </a:r>
            <a:r>
              <a:rPr lang="ru-RU" dirty="0"/>
              <a:t>Запросы были формата: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"I have a pandas </a:t>
            </a:r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df</a:t>
            </a:r>
            <a:r>
              <a:rPr lang="en-US" dirty="0"/>
              <a:t> with </a:t>
            </a:r>
            <a:r>
              <a:rPr lang="en-US" dirty="0" err="1"/>
              <a:t>datetime</a:t>
            </a:r>
            <a:r>
              <a:rPr lang="en-US" dirty="0"/>
              <a:t> in column '</a:t>
            </a:r>
            <a:r>
              <a:rPr lang="en-US" dirty="0" err="1"/>
              <a:t>date_column</a:t>
            </a:r>
            <a:r>
              <a:rPr lang="en-US" dirty="0" smtClean="0"/>
              <a:t>'.</a:t>
            </a:r>
            <a:r>
              <a:rPr lang="ru-RU" dirty="0"/>
              <a:t> </a:t>
            </a:r>
            <a:r>
              <a:rPr lang="en-US" dirty="0" smtClean="0"/>
              <a:t>I </a:t>
            </a:r>
            <a:r>
              <a:rPr lang="en-US" dirty="0"/>
              <a:t>need to make a bar plot that shows distribution of rows within a day(24 hours) to see at what time of a day more rows are created" </a:t>
            </a:r>
          </a:p>
          <a:p>
            <a:r>
              <a:rPr lang="ru-RU" dirty="0" smtClean="0"/>
              <a:t>Полученный </a:t>
            </a:r>
            <a:r>
              <a:rPr lang="ru-RU" dirty="0"/>
              <a:t>код вставляется и правится. К самим данным и их назначению доступ никому не </a:t>
            </a:r>
            <a:r>
              <a:rPr lang="ru-RU" dirty="0" smtClean="0"/>
              <a:t>давался.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2613614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188</Words>
  <Application>Microsoft Office PowerPoint</Application>
  <PresentationFormat>Широкоэкранный</PresentationFormat>
  <Paragraphs>16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Выводы по разведочному анализу</vt:lpstr>
      <vt:lpstr>Большинство поездок непродолжительны и на малые расстояния </vt:lpstr>
      <vt:lpstr>В 7 заказах клиенты получили отрицательные кэшбэки </vt:lpstr>
      <vt:lpstr>Большинство клиентов - мужчины</vt:lpstr>
      <vt:lpstr>Продуктовые гипотезы</vt:lpstr>
      <vt:lpstr>Гипотеза 1 Не подтверждается. Клиенты сильно разнятся по возрасту</vt:lpstr>
      <vt:lpstr>Гипотеза 2 подтверждается. Активность использования самокатов сильно зависит от времени суток и есть смысл пытаться поднять активность в непопулярные часы, чтобы самокаты не простаивали.</vt:lpstr>
      <vt:lpstr>Для определения доли сервиса в индустрии не хватает информации от других представителей индустрии</vt:lpstr>
      <vt:lpstr>Использование 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Выводы по разведочному анализу</dc:title>
  <dc:creator>HYPERPC</dc:creator>
  <cp:lastModifiedBy>HYPERPC</cp:lastModifiedBy>
  <cp:revision>5</cp:revision>
  <dcterms:created xsi:type="dcterms:W3CDTF">2025-09-28T10:01:26Z</dcterms:created>
  <dcterms:modified xsi:type="dcterms:W3CDTF">2025-09-28T10:50:42Z</dcterms:modified>
</cp:coreProperties>
</file>