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dc583cd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4dc583c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dc583c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dc583c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dc583c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dc583c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dc583c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dc583c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dc583c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dc583c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dc583c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dc583c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dc583c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dc583c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dc583cd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dc583cd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dc583cd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dc583cd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dc583c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dc583c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dc583c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dc583c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dc583c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dc583c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dc583c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dc583c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dc583c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dc583c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dc583c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4dc583c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dc583c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dc583c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dc583c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dc583c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latin typeface="Calibri"/>
                <a:ea typeface="Calibri"/>
                <a:cs typeface="Calibri"/>
                <a:sym typeface="Calibri"/>
              </a:rPr>
              <a:t>Emotion Recognition Based on Body Movement</a:t>
            </a:r>
            <a:endParaRPr sz="6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36400" y="4400200"/>
            <a:ext cx="38076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Михалищина Варвара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799450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</a:rPr>
              <a:t>Body Cues, Not Facial Expressions, Discriminate Between Intense Positive and Negative Emotions </a:t>
            </a:r>
            <a:endParaRPr sz="30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88">
                <a:solidFill>
                  <a:schemeClr val="dk2"/>
                </a:solidFill>
              </a:rPr>
              <a:t>Hillel Aviezer,Yaacov Trope, Alexander Todorov</a:t>
            </a:r>
            <a:endParaRPr sz="1888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3631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64"/>
              <a:t>Вопрос</a:t>
            </a:r>
            <a:r>
              <a:rPr lang="ru" sz="2164"/>
              <a:t>: может ли </a:t>
            </a:r>
            <a:r>
              <a:rPr lang="ru" sz="2164"/>
              <a:t>выражение лица противоположной аффективной валентности относительно тела также перекрываться  телом во время пиковых эмоций.</a:t>
            </a:r>
            <a:endParaRPr sz="21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64"/>
              <a:t>Что такое пиковые эмоции?</a:t>
            </a:r>
            <a:endParaRPr b="1" sz="21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64"/>
              <a:t>Пиковая эмоция - это эмоция с очень интенсивным эмоциональным переживанием. (пример: выигрыш спортивного матча) </a:t>
            </a:r>
            <a:endParaRPr sz="21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64"/>
              <a:t>Гипотеза: </a:t>
            </a:r>
            <a:r>
              <a:rPr lang="ru" sz="2164"/>
              <a:t>в момент пиковых эмоций лицевые экспрессии не будут показывать валентность эмоции, но положение тела поможет устранить эту проблему.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Фотографии спортсменов, которые реагировали на выигрыш или проигрыш матча.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3 группы участников: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Первая группа оценивала только тело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Вторая лицо+тело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Третья только лицо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Результаты: </a:t>
            </a:r>
            <a:r>
              <a:rPr lang="ru"/>
              <a:t>когда видели только лицо - проблемы с определением эмоций. В остальных случаях - довольно точное определение эмоции.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оценки интенсивности эмоции нужно лицо.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25" y="661175"/>
            <a:ext cx="5759200" cy="3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Иллюзия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53,3% участников при просмотре фотографий лицо+тело отметили, что при определении эмоций они опираются на лицо, 46,6% - на тело.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80% участников, которые не видели стимулов и у них спрашивали, что важнее при определении эмоций отвечали, что лицо.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 2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234925" y="1275300"/>
            <a:ext cx="39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Совмещение лица с одной картинки и тела с другой картинки (противоположной валентности)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Задача: </a:t>
            </a:r>
            <a:r>
              <a:rPr lang="ru"/>
              <a:t>определить эмоцию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Результат:</a:t>
            </a:r>
            <a:r>
              <a:rPr lang="ru"/>
              <a:t> эмоция смещается в сторону валентности тела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475" y="100000"/>
            <a:ext cx="47244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 3: ранжирование лиц по валентности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грустных лица и 3 радостных лица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Задача:</a:t>
            </a:r>
            <a:r>
              <a:rPr lang="ru"/>
              <a:t> проранжировать от самого радостного до самого грустного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Результаты:</a:t>
            </a:r>
            <a:r>
              <a:rPr lang="ru"/>
              <a:t> </a:t>
            </a:r>
            <a:r>
              <a:rPr lang="ru"/>
              <a:t>люди определяли лица из позитивных ситуаций как более негативные, а лица из негативных ситуаций как более позитивные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Вывод</a:t>
            </a:r>
            <a:r>
              <a:rPr lang="ru"/>
              <a:t>: тело важно при определении эмоций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 4: повторение эмоции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Соединили радостные лица с грустными телами и наоборот.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Фаза 1: фаза позирования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Задача:</a:t>
            </a:r>
            <a:r>
              <a:rPr lang="ru"/>
              <a:t> имитировать на своем лице точные эмоции с картинки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/>
              <a:t>Фаза 2: фаза восприятия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Задача (уже другие участники): показывалось два лица, нужно определить, какое из лиц более позитивной валентности.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Результаты:</a:t>
            </a:r>
            <a:r>
              <a:rPr lang="ru"/>
              <a:t> поза влияет на идентификацию лиц и смещает их в свою сторону</a:t>
            </a:r>
            <a:r>
              <a:rPr lang="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77" y="376238"/>
            <a:ext cx="5483034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0450" y="1828025"/>
            <a:ext cx="8363100" cy="2056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Automatic Emotion Recognition based on Body Movement Analysis:A Survey </a:t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Haris Zacharatos, Christos Gatzoulis and Yiorgos Chrysanthou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распознавания эмоций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74300" y="1828050"/>
            <a:ext cx="75954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выражению лица (самое популярное)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голосу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движениям тела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 физиологическим параметрам (КГР, пульс и др)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Capturing body movement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камеры (не так точны)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датчики (более точны)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Используют акселерометр, электромиограф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50" y="3072913"/>
            <a:ext cx="1586962" cy="16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350" y="2842775"/>
            <a:ext cx="3220001" cy="2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Body expression notational systems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Нужно как-то описывать и интерпретировать движения тела.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Содержат различную информацию о движениях тела, положении частей тела в пространстве и тд.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 - система записи движений человека по Лабану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Еще один пример - Body Action and Posture (BAP)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записи движений по Лабану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41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Лабан - хореограф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 фактора движения: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Усилие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Пространство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850" y="3326325"/>
            <a:ext cx="5981149" cy="18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475" y="808613"/>
            <a:ext cx="3991500" cy="25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Segmentation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Ручная</a:t>
            </a:r>
            <a:r>
              <a:rPr lang="ru"/>
              <a:t> (субъективно и долго)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Автоматическая</a:t>
            </a:r>
            <a:r>
              <a:rPr lang="ru"/>
              <a:t> (универсально) - есть разные методы: использование концепции энергии движения; концепции эволюции движения во времени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Automatic Emotion recognition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Чаще всего используются данные низкоуровневых признаков (low level feature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 - вращение сустава по заданным осям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анализируется: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поза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положение тела относительно других частей тела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изгиб тела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симметрия тела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тд.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Ученые (Dael et al., 2012) адаптировали систему BAP для распознавания эмоций.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Multimodal emotion recognition approach involving the body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427900"/>
            <a:ext cx="85206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систем распознавания эмоций основаны на базовых эмоциях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Мультимодальные системы должны основываться на dimensional approach и использовать для анализа: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голос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лицо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регистрацию активности мозга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