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71" r:id="rId2"/>
    <p:sldId id="257" r:id="rId3"/>
    <p:sldId id="256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26F6283-85E2-3C4B-A188-8108A6C31899}">
          <p14:sldIdLst>
            <p14:sldId id="271"/>
            <p14:sldId id="257"/>
            <p14:sldId id="256"/>
            <p14:sldId id="258"/>
            <p14:sldId id="259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9"/>
    <p:restoredTop sz="94692"/>
  </p:normalViewPr>
  <p:slideViewPr>
    <p:cSldViewPr snapToGrid="0">
      <p:cViewPr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7CBF-2E30-2D4A-844C-DB5E819BACC5}" type="datetimeFigureOut">
              <a:rPr kumimoji="1" lang="ko-Kore-KR" altLang="en-US" smtClean="0"/>
              <a:t>2023. 9. 26.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E0A6-5184-2C4A-84EB-35EC439642D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572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7CBF-2E30-2D4A-844C-DB5E819BACC5}" type="datetimeFigureOut">
              <a:rPr kumimoji="1" lang="ko-Kore-KR" altLang="en-US" smtClean="0"/>
              <a:t>2023. 9. 26.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E0A6-5184-2C4A-84EB-35EC439642D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389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7CBF-2E30-2D4A-844C-DB5E819BACC5}" type="datetimeFigureOut">
              <a:rPr kumimoji="1" lang="ko-Kore-KR" altLang="en-US" smtClean="0"/>
              <a:t>2023. 9. 26.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E0A6-5184-2C4A-84EB-35EC439642D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584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7CBF-2E30-2D4A-844C-DB5E819BACC5}" type="datetimeFigureOut">
              <a:rPr kumimoji="1" lang="ko-Kore-KR" altLang="en-US" smtClean="0"/>
              <a:t>2023. 9. 26.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E0A6-5184-2C4A-84EB-35EC439642D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706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7CBF-2E30-2D4A-844C-DB5E819BACC5}" type="datetimeFigureOut">
              <a:rPr kumimoji="1" lang="ko-Kore-KR" altLang="en-US" smtClean="0"/>
              <a:t>2023. 9. 26.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E0A6-5184-2C4A-84EB-35EC439642D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44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7CBF-2E30-2D4A-844C-DB5E819BACC5}" type="datetimeFigureOut">
              <a:rPr kumimoji="1" lang="ko-Kore-KR" altLang="en-US" smtClean="0"/>
              <a:t>2023. 9. 26.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E0A6-5184-2C4A-84EB-35EC439642D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893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7CBF-2E30-2D4A-844C-DB5E819BACC5}" type="datetimeFigureOut">
              <a:rPr kumimoji="1" lang="ko-Kore-KR" altLang="en-US" smtClean="0"/>
              <a:t>2023. 9. 26.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E0A6-5184-2C4A-84EB-35EC439642D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476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7CBF-2E30-2D4A-844C-DB5E819BACC5}" type="datetimeFigureOut">
              <a:rPr kumimoji="1" lang="ko-Kore-KR" altLang="en-US" smtClean="0"/>
              <a:t>2023. 9. 26.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E0A6-5184-2C4A-84EB-35EC439642D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747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7CBF-2E30-2D4A-844C-DB5E819BACC5}" type="datetimeFigureOut">
              <a:rPr kumimoji="1" lang="ko-Kore-KR" altLang="en-US" smtClean="0"/>
              <a:t>2023. 9. 26.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E0A6-5184-2C4A-84EB-35EC439642D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831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7CBF-2E30-2D4A-844C-DB5E819BACC5}" type="datetimeFigureOut">
              <a:rPr kumimoji="1" lang="ko-Kore-KR" altLang="en-US" smtClean="0"/>
              <a:t>2023. 9. 26.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E0A6-5184-2C4A-84EB-35EC439642D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872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7CBF-2E30-2D4A-844C-DB5E819BACC5}" type="datetimeFigureOut">
              <a:rPr kumimoji="1" lang="ko-Kore-KR" altLang="en-US" smtClean="0"/>
              <a:t>2023. 9. 26.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E0A6-5184-2C4A-84EB-35EC439642D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466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57CBF-2E30-2D4A-844C-DB5E819BACC5}" type="datetimeFigureOut">
              <a:rPr kumimoji="1" lang="ko-Kore-KR" altLang="en-US" smtClean="0"/>
              <a:t>2023. 9. 26.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8E0A6-5184-2C4A-84EB-35EC439642D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573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6D0C4-4E56-75E7-1403-DACDE47E1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sz="7200" b="1" dirty="0"/>
              <a:t>Ulsan Big Dev</a:t>
            </a:r>
            <a:r>
              <a:rPr kumimoji="1" lang="ko-KR" altLang="en-US" dirty="0"/>
              <a:t> 발표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19B86A-2524-8F1F-01DC-9830D8ADB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sz="3600" dirty="0"/>
              <a:t>Project</a:t>
            </a:r>
            <a:r>
              <a:rPr kumimoji="1" lang="ko-KR" altLang="en-US" sz="3600" dirty="0"/>
              <a:t> </a:t>
            </a:r>
            <a:r>
              <a:rPr kumimoji="1" lang="en-US" altLang="ko-KR" sz="3600" dirty="0" err="1"/>
              <a:t>Deadriver</a:t>
            </a:r>
            <a:endParaRPr kumimoji="1" lang="en-US" altLang="ko-Kore-KR" sz="3600" dirty="0"/>
          </a:p>
          <a:p>
            <a:r>
              <a:rPr kumimoji="1" lang="en-US" altLang="ko-KR" dirty="0"/>
              <a:t>Presenter</a:t>
            </a:r>
            <a:r>
              <a:rPr kumimoji="1" lang="ko-KR" altLang="en-US" dirty="0"/>
              <a:t> </a:t>
            </a:r>
            <a:r>
              <a:rPr kumimoji="1" lang="ko-KR" altLang="en-US" b="1" dirty="0" err="1"/>
              <a:t>박태광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1408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D32EF-053E-3041-559D-28A43EC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시스템 구현 설명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음주 </a:t>
            </a:r>
            <a:r>
              <a:rPr kumimoji="1" lang="ko-KR" altLang="en-US" dirty="0" err="1"/>
              <a:t>디버프</a:t>
            </a:r>
            <a:r>
              <a:rPr kumimoji="1" lang="ko-KR" altLang="en-US" dirty="0"/>
              <a:t> 시스템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348C9A-0922-792C-38B5-ED8E1C8B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8646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D32EF-053E-3041-559D-28A43EC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시스템 구현 설명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4B16D-BB50-1493-CA58-0ADCC13A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미션 시스템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792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D32EF-053E-3041-559D-28A43EC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시스템 구현 설명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4B16D-BB50-1493-CA58-0ADCC13A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드라이브 시스템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797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D32EF-053E-3041-559D-28A43EC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시스템 구현 설명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4B16D-BB50-1493-CA58-0ADCC13A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사운드 시스템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868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D32EF-053E-3041-559D-28A43EC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플레이 화면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4B16D-BB50-1493-CA58-0ADCC13A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메인</a:t>
            </a:r>
            <a:endParaRPr kumimoji="1" lang="en-US" altLang="ko-KR" dirty="0"/>
          </a:p>
          <a:p>
            <a:r>
              <a:rPr kumimoji="1" lang="ko-KR" altLang="en-US" dirty="0"/>
              <a:t>스토리라인</a:t>
            </a:r>
            <a:endParaRPr kumimoji="1" lang="en-US" altLang="ko-KR" dirty="0"/>
          </a:p>
          <a:p>
            <a:r>
              <a:rPr kumimoji="1" lang="ko-KR" altLang="en-US" dirty="0"/>
              <a:t>미션</a:t>
            </a:r>
            <a:endParaRPr kumimoji="1" lang="en-US" altLang="ko-KR" dirty="0"/>
          </a:p>
          <a:p>
            <a:r>
              <a:rPr kumimoji="1" lang="ko-KR" altLang="en-US" dirty="0"/>
              <a:t>드라이브 미션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515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D32EF-053E-3041-559D-28A43EC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후기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4B16D-BB50-1493-CA58-0ADCC13A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대충 아쉬웠던 점</a:t>
            </a:r>
            <a:r>
              <a:rPr kumimoji="1"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8328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7BAC8-8715-C965-A62B-B0218B0F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5FA10-D0B8-E67B-27FB-794A180E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프로젝트</a:t>
            </a:r>
            <a:r>
              <a:rPr kumimoji="1" lang="ko-KR" altLang="en-US" dirty="0"/>
              <a:t> 목표</a:t>
            </a:r>
            <a:endParaRPr kumimoji="1" lang="en-US" altLang="ko-KR" dirty="0"/>
          </a:p>
          <a:p>
            <a:r>
              <a:rPr kumimoji="1" lang="ko-Kore-KR" altLang="en-US" dirty="0"/>
              <a:t>게임의</a:t>
            </a:r>
            <a:r>
              <a:rPr kumimoji="1" lang="ko-KR" altLang="en-US" dirty="0"/>
              <a:t> 주요 시스템 소개</a:t>
            </a:r>
            <a:endParaRPr kumimoji="1" lang="en-US" altLang="ko-KR" dirty="0"/>
          </a:p>
          <a:p>
            <a:r>
              <a:rPr kumimoji="1" lang="ko-KR" altLang="en-US" dirty="0"/>
              <a:t>시스템 구현 설명</a:t>
            </a:r>
            <a:endParaRPr kumimoji="1" lang="en-US" altLang="ko-KR" dirty="0"/>
          </a:p>
          <a:p>
            <a:r>
              <a:rPr kumimoji="1" lang="ko-KR" altLang="en-US" dirty="0"/>
              <a:t>플레이 화면</a:t>
            </a:r>
            <a:endParaRPr kumimoji="1" lang="en-US" altLang="ko-KR" dirty="0"/>
          </a:p>
          <a:p>
            <a:r>
              <a:rPr kumimoji="1" lang="ko-KR" altLang="en-US" dirty="0"/>
              <a:t>팀 협업 소개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534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6D0C4-4E56-75E7-1403-DACDE47E1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프로젝트 목표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8409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D32EF-053E-3041-559D-28A43EC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프로젝트</a:t>
            </a:r>
            <a:r>
              <a:rPr kumimoji="1" lang="ko-KR" altLang="en-US" dirty="0"/>
              <a:t> 목표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4B16D-BB50-1493-CA58-0ADCC13A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Deadriver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프로젝트</a:t>
            </a:r>
            <a:r>
              <a:rPr kumimoji="1" lang="ko-KR" altLang="en-US" dirty="0"/>
              <a:t>는 음주 운전의 위험성을 게임을 매체로 삼아 좀 더 많은 사람들 에게 위험성을 알리기 위해 만들어진 프로젝트 입니다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14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D32EF-053E-3041-559D-28A43EC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게임의 주요 시스템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4B16D-BB50-1493-CA58-0ADCC13A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스토리라인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캐릭터 대화 시스템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스토리 선택지 시스템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음주 시스템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857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D32EF-053E-3041-559D-28A43EC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게임의 주요 시스템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4B16D-BB50-1493-CA58-0ADCC13A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미션 시스템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랜덤 시스템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오브젝트 충돌 시스템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모든 오브젝트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사람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건물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자동차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728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D32EF-053E-3041-559D-28A43EC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게임의 주요 시스템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4B16D-BB50-1493-CA58-0ADCC13A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드라이브 미션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운전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음주 </a:t>
            </a:r>
            <a:r>
              <a:rPr kumimoji="1" lang="ko-KR" altLang="en-US" dirty="0" err="1"/>
              <a:t>디버프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방향 반전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속도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시야방해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회전각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오브젝트 충돌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네비게이션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65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D32EF-053E-3041-559D-28A43EC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게임의 주요 시스템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4B16D-BB50-1493-CA58-0ADCC13A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사운드 시스템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사운드 설정 시스템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음주 </a:t>
            </a:r>
            <a:r>
              <a:rPr kumimoji="1" lang="ko-KR" altLang="en-US" dirty="0" err="1"/>
              <a:t>수치별</a:t>
            </a:r>
            <a:r>
              <a:rPr kumimoji="1" lang="ko-KR" altLang="en-US" dirty="0"/>
              <a:t> </a:t>
            </a:r>
            <a:r>
              <a:rPr kumimoji="1" lang="en-US" altLang="ko-KR" dirty="0"/>
              <a:t>BPM</a:t>
            </a:r>
          </a:p>
          <a:p>
            <a:pPr lvl="1"/>
            <a:r>
              <a:rPr kumimoji="1" lang="ko-KR" altLang="en-US" dirty="0"/>
              <a:t>각종 효과음 작업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스토리라인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드라이브 미션</a:t>
            </a:r>
            <a:endParaRPr kumimoji="1" lang="en-US" altLang="ko-KR" dirty="0"/>
          </a:p>
          <a:p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80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D32EF-053E-3041-559D-28A43EC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시스템 구현 설명 </a:t>
            </a:r>
            <a:r>
              <a:rPr kumimoji="1" lang="en-US" altLang="ko-KR" dirty="0"/>
              <a:t>(</a:t>
            </a:r>
            <a:r>
              <a:rPr kumimoji="1" lang="ko-KR" altLang="en-US" dirty="0"/>
              <a:t>스토리 시스템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85783C02-FE20-18E5-6564-6657A3C59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58" y="4225243"/>
            <a:ext cx="4927600" cy="12868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5E06A58-CE58-3967-CFEE-CB932DCB7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63368"/>
            <a:ext cx="4927600" cy="16105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0D3831F-06DD-7607-3020-7E1E3D70B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705" y="2205371"/>
            <a:ext cx="6351949" cy="134331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20871D3-CB54-8E40-B7A0-C5FB30E48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858" y="1964667"/>
            <a:ext cx="2032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5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337</TotalTime>
  <Words>154</Words>
  <Application>Microsoft Macintosh PowerPoint</Application>
  <PresentationFormat>와이드스크린</PresentationFormat>
  <Paragraphs>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테마</vt:lpstr>
      <vt:lpstr>Ulsan Big Dev 발표</vt:lpstr>
      <vt:lpstr>목차</vt:lpstr>
      <vt:lpstr>프로젝트 목표</vt:lpstr>
      <vt:lpstr>프로젝트 목표</vt:lpstr>
      <vt:lpstr>게임의 주요 시스템 소개</vt:lpstr>
      <vt:lpstr>게임의 주요 시스템 소개</vt:lpstr>
      <vt:lpstr>게임의 주요 시스템 소개</vt:lpstr>
      <vt:lpstr>게임의 주요 시스템 소개</vt:lpstr>
      <vt:lpstr>시스템 구현 설명 (스토리 시스템)</vt:lpstr>
      <vt:lpstr>시스템 구현 설명 (음주 디버프 시스템)</vt:lpstr>
      <vt:lpstr>시스템 구현 설명</vt:lpstr>
      <vt:lpstr>시스템 구현 설명</vt:lpstr>
      <vt:lpstr>시스템 구현 설명</vt:lpstr>
      <vt:lpstr>플레이 화면</vt:lpstr>
      <vt:lpstr>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Deadriver Project발표</dc:title>
  <dc:creator>박태광</dc:creator>
  <cp:lastModifiedBy>박태광</cp:lastModifiedBy>
  <cp:revision>11</cp:revision>
  <dcterms:created xsi:type="dcterms:W3CDTF">2023-09-26T01:49:15Z</dcterms:created>
  <dcterms:modified xsi:type="dcterms:W3CDTF">2023-09-26T07:26:47Z</dcterms:modified>
</cp:coreProperties>
</file>