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1" d="100"/>
          <a:sy n="61" d="100"/>
        </p:scale>
        <p:origin x="10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4159A-737B-C707-C4DA-F67B664FD4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5884B0-D0D8-B6FF-09A0-AE08A824DE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EC5FF9-9CDB-D3DB-31B7-A2162943F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EDCCF-B15E-4151-8A87-8475631F7682}" type="datetimeFigureOut">
              <a:rPr lang="en-US" smtClean="0"/>
              <a:t>11-Aug-25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719845-4C3D-1BA0-0E7F-7BDB4177A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3DBE31-3E11-7301-35DC-33620437B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9F601-1B3E-4008-A8AA-FDB9AFFFD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389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5B91B-1CF9-1361-F158-DB509ABEC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E11AD5-0B1E-B723-3ED3-E836882F5D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DEA285-DFE6-D0C0-0B22-26F3E15B1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EDCCF-B15E-4151-8A87-8475631F7682}" type="datetimeFigureOut">
              <a:rPr lang="en-US" smtClean="0"/>
              <a:t>11-Aug-25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BCEF6-D816-F7A5-9E3D-33A6F68FA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819F1B-8278-F1E1-2FEE-4A5583F96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9F601-1B3E-4008-A8AA-FDB9AFFFD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322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241CAC-D2F0-35A6-1711-96523B6F22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8B1AC8-406A-2613-11C3-DB96346912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BF5D11-C1B4-1429-B8B3-CE5618D7E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EDCCF-B15E-4151-8A87-8475631F7682}" type="datetimeFigureOut">
              <a:rPr lang="en-US" smtClean="0"/>
              <a:t>11-Aug-25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59ED94-FE25-DDCF-3B7C-DB194E937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566B9-0579-3ABA-A0C9-E4E9F6B98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9F601-1B3E-4008-A8AA-FDB9AFFFD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400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D987D-E8DB-60B7-4C52-4D7B32B58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08D6F8-A28A-FE20-9D18-D1EAC018DC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ED7034-160B-E66C-C71C-7BF2C9BC1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EDCCF-B15E-4151-8A87-8475631F7682}" type="datetimeFigureOut">
              <a:rPr lang="en-US" smtClean="0"/>
              <a:t>11-Aug-25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935B18-A579-F6C3-F627-912A3363E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27C551-5AD2-CA5F-5385-DC994C3E0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9F601-1B3E-4008-A8AA-FDB9AFFFD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2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B83EF-9BBD-2610-A28C-64600E70F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10C049-BEE4-F391-A460-2B0D967889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073761-23F6-222C-A63A-03E678F63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EDCCF-B15E-4151-8A87-8475631F7682}" type="datetimeFigureOut">
              <a:rPr lang="en-US" smtClean="0"/>
              <a:t>11-Aug-25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FAC9D5-8364-F623-712C-23F6DE5BD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AB473C-7D08-068D-2974-8030548EE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9F601-1B3E-4008-A8AA-FDB9AFFFD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390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6D48B-6C67-5BA4-CC6E-F1619A61C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06A00-3235-F1E2-0C99-906B60E3D3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A28B3C-B345-51DB-748A-88300BBA56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5CDAF3-5D3A-B220-079F-11ABD3886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EDCCF-B15E-4151-8A87-8475631F7682}" type="datetimeFigureOut">
              <a:rPr lang="en-US" smtClean="0"/>
              <a:t>11-Aug-25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F31B1A-8FD0-BA9A-29C5-525F1559A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917E87-6335-0064-52B9-E9F59BCBA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9F601-1B3E-4008-A8AA-FDB9AFFFD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439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AB1CB-871A-F6EA-9EF2-D031F4BBC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5821EE-81E6-486C-8B2A-2301C1703B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864897-12CC-17A9-AC28-8C6F0A8336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18C386-5445-AE5F-5870-EB24702381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DF4B32-20D0-C1DE-6295-DD7CA68A0C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2ACC4A-A5AD-4C2C-D299-100E3A61A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EDCCF-B15E-4151-8A87-8475631F7682}" type="datetimeFigureOut">
              <a:rPr lang="en-US" smtClean="0"/>
              <a:t>11-Aug-25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E118C6-BC68-DD50-6748-A076D11F7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CD1A87-D67A-10D9-7125-DE4739096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9F601-1B3E-4008-A8AA-FDB9AFFFD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523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5E12F-5717-9CC5-1DE6-A7763D1B9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87EF24-2775-6895-D871-377F8A85D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EDCCF-B15E-4151-8A87-8475631F7682}" type="datetimeFigureOut">
              <a:rPr lang="en-US" smtClean="0"/>
              <a:t>11-Aug-25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14545D-C7EF-A8D2-1130-A3C22CA9E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235FBC-B955-6EDB-AA87-3FD246461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9F601-1B3E-4008-A8AA-FDB9AFFFD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602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ED95B8-BAF1-2002-DE73-E0BF79CB5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EDCCF-B15E-4151-8A87-8475631F7682}" type="datetimeFigureOut">
              <a:rPr lang="en-US" smtClean="0"/>
              <a:t>11-Aug-25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3DA9AA-CE84-6AE2-58E3-F436AE217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23E42-BDA8-7711-1A7C-EC1ABAAF5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9F601-1B3E-4008-A8AA-FDB9AFFFD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606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B1AAB-3E80-C213-4D8A-03038E46D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1B153-1239-121A-0438-0499D72D0E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05BE6A-454B-F5A2-0B8F-4F073C5939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3C4155-4013-84F4-AE1A-01E422BDC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EDCCF-B15E-4151-8A87-8475631F7682}" type="datetimeFigureOut">
              <a:rPr lang="en-US" smtClean="0"/>
              <a:t>11-Aug-25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7A0365-ED95-DC39-951F-96DCEDF6C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EF67C2-5D06-B3D9-4FC9-112AB9D6E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9F601-1B3E-4008-A8AA-FDB9AFFFD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377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3178F-3CBE-D368-BE35-EB5D9E1AA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80DF97-8341-1718-074F-C2763C2615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01502D-3AA8-D6A3-F316-697FBF4142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3F9B1C-DFF7-27A2-9990-797DE95E9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EDCCF-B15E-4151-8A87-8475631F7682}" type="datetimeFigureOut">
              <a:rPr lang="en-US" smtClean="0"/>
              <a:t>11-Aug-25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48EB69-8911-9EC9-48CE-13EAD6FCD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8D0A73-C437-7CD4-4C16-ACB35CE1F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9F601-1B3E-4008-A8AA-FDB9AFFFD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895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AC5896-1C6E-102B-2942-4784C8B01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65B034-E0C4-E725-3B92-CABA7A7D9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3A9F4B-5A90-1B5F-D1DD-B65C902014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86EDCCF-B15E-4151-8A87-8475631F7682}" type="datetimeFigureOut">
              <a:rPr lang="en-US" smtClean="0"/>
              <a:t>11-Aug-25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34B03E-6571-7511-0BD9-32111A8A73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5D7BF1-C5BD-8A23-84ED-4115F5F26F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2F9F601-1B3E-4008-A8AA-FDB9AFFFD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479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D104352-20FA-4B11-40EA-18CF7917AB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2966" y="1675073"/>
            <a:ext cx="7031422" cy="191107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8617C11-A524-645B-631A-2412493BD4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301445"/>
            <a:ext cx="1842966" cy="227279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31EA4D4-8DDB-248B-54A8-4971618F0D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2966" y="0"/>
            <a:ext cx="7031422" cy="19676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59A7FA5-23F4-3C78-B69E-EEDADE1602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968" y="1799543"/>
            <a:ext cx="1750998" cy="207525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74BE78C-3409-23FF-1DB4-7FFD52E46B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4421145"/>
            <a:ext cx="1750999" cy="205968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0E461EA-BC8E-7240-8BB0-F84E0C46898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42966" y="4522554"/>
            <a:ext cx="6859600" cy="188389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2495C97-3329-60C2-DDC0-E122D780E939}"/>
              </a:ext>
            </a:extLst>
          </p:cNvPr>
          <p:cNvSpPr txBox="1"/>
          <p:nvPr/>
        </p:nvSpPr>
        <p:spPr>
          <a:xfrm>
            <a:off x="9092189" y="768399"/>
            <a:ext cx="306639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Formula </a:t>
            </a:r>
            <a:r>
              <a:rPr lang="en-US" sz="1100" dirty="0" err="1"/>
              <a:t>sebelumnya</a:t>
            </a:r>
            <a:r>
              <a:rPr lang="en-US" sz="1100" dirty="0"/>
              <a:t>,</a:t>
            </a:r>
          </a:p>
          <a:p>
            <a:r>
              <a:rPr lang="en-US" sz="1100" dirty="0"/>
              <a:t>Masih manual input SMP &amp; OTH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E5B8454-D175-3112-B1B6-6E9BFE809DC6}"/>
              </a:ext>
            </a:extLst>
          </p:cNvPr>
          <p:cNvSpPr txBox="1"/>
          <p:nvPr/>
        </p:nvSpPr>
        <p:spPr>
          <a:xfrm>
            <a:off x="9033638" y="2415167"/>
            <a:ext cx="306639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Formula </a:t>
            </a:r>
            <a:r>
              <a:rPr lang="en-US" sz="1100" dirty="0" err="1"/>
              <a:t>baru</a:t>
            </a:r>
            <a:r>
              <a:rPr lang="en-US" sz="1100" dirty="0"/>
              <a:t> #1,</a:t>
            </a:r>
          </a:p>
          <a:p>
            <a:r>
              <a:rPr lang="en-US" sz="1100" dirty="0"/>
              <a:t>Masih manual input OTH, </a:t>
            </a:r>
            <a:r>
              <a:rPr lang="en-US" sz="1100" dirty="0" err="1"/>
              <a:t>tanpa</a:t>
            </a:r>
            <a:r>
              <a:rPr lang="en-US" sz="1100" dirty="0"/>
              <a:t> SMP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BD546B5-1FB7-728D-8C74-0728A39F5F64}"/>
              </a:ext>
            </a:extLst>
          </p:cNvPr>
          <p:cNvSpPr txBox="1"/>
          <p:nvPr/>
        </p:nvSpPr>
        <p:spPr>
          <a:xfrm>
            <a:off x="8874388" y="5443482"/>
            <a:ext cx="306639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Formula </a:t>
            </a:r>
            <a:r>
              <a:rPr lang="en-US" sz="1100" dirty="0" err="1"/>
              <a:t>baru</a:t>
            </a:r>
            <a:r>
              <a:rPr lang="en-US" sz="1100" dirty="0"/>
              <a:t> #2,</a:t>
            </a:r>
          </a:p>
          <a:p>
            <a:r>
              <a:rPr lang="en-US" sz="1100" dirty="0" err="1"/>
              <a:t>Tanpa</a:t>
            </a:r>
            <a:r>
              <a:rPr lang="en-US" sz="1100" dirty="0"/>
              <a:t> input OTH dan SMP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B001B3F-3B19-329E-E1F3-BB07B4DB7935}"/>
              </a:ext>
            </a:extLst>
          </p:cNvPr>
          <p:cNvSpPr txBox="1"/>
          <p:nvPr/>
        </p:nvSpPr>
        <p:spPr>
          <a:xfrm>
            <a:off x="3561409" y="3806262"/>
            <a:ext cx="1750998" cy="261241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100" dirty="0"/>
              <a:t>Kaizen Date, 11 Aug 2025</a:t>
            </a:r>
          </a:p>
        </p:txBody>
      </p:sp>
    </p:spTree>
    <p:extLst>
      <p:ext uri="{BB962C8B-B14F-4D97-AF65-F5344CB8AC3E}">
        <p14:creationId xmlns:p14="http://schemas.microsoft.com/office/powerpoint/2010/main" val="32921373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37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Imamwy</dc:creator>
  <cp:lastModifiedBy>Imamwy</cp:lastModifiedBy>
  <cp:revision>2</cp:revision>
  <dcterms:created xsi:type="dcterms:W3CDTF">2025-08-11T07:52:32Z</dcterms:created>
  <dcterms:modified xsi:type="dcterms:W3CDTF">2025-08-11T08:42:07Z</dcterms:modified>
</cp:coreProperties>
</file>