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59A-737B-C707-C4DA-F67B664F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84B0-D0D8-B6FF-09A0-AE08A824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5FF9-9CDB-D3DB-31B7-A216294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9845-4C3D-1BA0-0E7F-7BDB417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BE31-3E11-7301-35DC-33620437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B91B-1CF9-1361-F158-DB509ABE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11AD5-0B1E-B723-3ED3-E836882F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A285-DFE6-D0C0-0B22-26F3E15B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CEF6-D816-F7A5-9E3D-33A6F68F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9F1B-8278-F1E1-2FEE-4A5583F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1CAC-D2F0-35A6-1711-96523B6F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B1AC8-406A-2613-11C3-DB963469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5D11-C1B4-1429-B8B3-CE5618D7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ED94-FE25-DDCF-3B7C-DB194E9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66B9-0579-3ABA-A0C9-E4E9F6B9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987D-E8DB-60B7-4C52-4D7B32B5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D6F8-A28A-FE20-9D18-D1EAC018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7034-160B-E66C-C71C-7BF2C9B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5B18-A579-F6C3-F627-912A3363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C551-5AD2-CA5F-5385-DC994C3E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3EF-9BBD-2610-A28C-64600E7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0C049-BEE4-F391-A460-2B0D9678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3761-23F6-222C-A63A-03E678F6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C9D5-8364-F623-712C-23F6DE5B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473C-7D08-068D-2974-8030548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48B-6C67-5BA4-CC6E-F1619A6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6A00-3235-F1E2-0C99-906B60E3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8B3C-B345-51DB-748A-88300BBA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DAF3-5D3A-B220-079F-11ABD38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1B1A-8FD0-BA9A-29C5-525F155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7E87-6335-0064-52B9-E9F59BC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B1CB-871A-F6EA-9EF2-D031F4B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21EE-81E6-486C-8B2A-2301C1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4897-12CC-17A9-AC28-8C6F0A83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8C386-5445-AE5F-5870-EB2470238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4B32-20D0-C1DE-6295-DD7CA68A0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CC4A-A5AD-4C2C-D299-100E3A6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18C6-BC68-DD50-6748-A076D11F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D1A87-D67A-10D9-7125-DE473909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12F-5717-9CC5-1DE6-A7763D1B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EF24-2775-6895-D871-377F8A8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4545D-C7EF-A8D2-1130-A3C22CA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5FBC-B955-6EDB-AA87-3FD24646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95B8-BAF1-2002-DE73-E0BF79C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A9AA-CE84-6AE2-58E3-F436AE21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3E42-BDA8-7711-1A7C-EC1ABAA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AAB-3E80-C213-4D8A-03038E46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B153-1239-121A-0438-0499D72D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BE6A-454B-F5A2-0B8F-4F073C59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4155-4013-84F4-AE1A-01E422B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0365-ED95-DC39-951F-96DCEDF6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7C2-5D06-B3D9-4FC9-112AB9D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178F-3CBE-D368-BE35-EB5D9E1A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0DF97-8341-1718-074F-C2763C26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502D-3AA8-D6A3-F316-697FBF41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9B1C-DFF7-27A2-9990-797DE95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EB69-8911-9EC9-48CE-13EAD6F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A73-C437-7CD4-4C16-ACB35CE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C5896-1C6E-102B-2942-4784C8B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B034-E0C4-E725-3B92-CABA7A7D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9F4B-5A90-1B5F-D1DD-B65C9020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03E-6571-7511-0BD9-32111A8A7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7BF1-C5BD-8A23-84ED-4115F5F2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104352-20FA-4B11-40EA-18CF7917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66" y="1675073"/>
            <a:ext cx="7031422" cy="1911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17C11-A524-645B-631A-2412493B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1445"/>
            <a:ext cx="1842966" cy="227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A4D4-8DDB-248B-54A8-4971618F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66" y="0"/>
            <a:ext cx="7031422" cy="1967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A7FA5-23F4-3C78-B69E-EEDADE16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" y="1799543"/>
            <a:ext cx="1750998" cy="207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BE78C-3409-23FF-1DB4-7FFD52E46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1145"/>
            <a:ext cx="1750999" cy="205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E461EA-BC8E-7240-8BB0-F84E0C46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966" y="4522554"/>
            <a:ext cx="6859600" cy="1883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95C97-3329-60C2-DDC0-E122D780E939}"/>
              </a:ext>
            </a:extLst>
          </p:cNvPr>
          <p:cNvSpPr txBox="1"/>
          <p:nvPr/>
        </p:nvSpPr>
        <p:spPr>
          <a:xfrm>
            <a:off x="9092189" y="768399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sebelumnya</a:t>
            </a:r>
            <a:r>
              <a:rPr lang="en-US" sz="1100" dirty="0"/>
              <a:t>,</a:t>
            </a:r>
          </a:p>
          <a:p>
            <a:r>
              <a:rPr lang="en-US" sz="1100" dirty="0"/>
              <a:t>Masih manual input SMP &amp; 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B8454-D175-3112-B1B6-6E9BFE809DC6}"/>
              </a:ext>
            </a:extLst>
          </p:cNvPr>
          <p:cNvSpPr txBox="1"/>
          <p:nvPr/>
        </p:nvSpPr>
        <p:spPr>
          <a:xfrm>
            <a:off x="9033638" y="2415167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#1,</a:t>
            </a:r>
          </a:p>
          <a:p>
            <a:r>
              <a:rPr lang="en-US" sz="1100" dirty="0"/>
              <a:t>Masih manual input OTH, </a:t>
            </a:r>
            <a:r>
              <a:rPr lang="en-US" sz="1100" dirty="0" err="1"/>
              <a:t>tanpa</a:t>
            </a:r>
            <a:r>
              <a:rPr lang="en-US" sz="1100" dirty="0"/>
              <a:t> SMP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546B5-1FB7-728D-8C74-0728A39F5F64}"/>
              </a:ext>
            </a:extLst>
          </p:cNvPr>
          <p:cNvSpPr txBox="1"/>
          <p:nvPr/>
        </p:nvSpPr>
        <p:spPr>
          <a:xfrm>
            <a:off x="8874388" y="5443482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#2,</a:t>
            </a:r>
          </a:p>
          <a:p>
            <a:r>
              <a:rPr lang="en-US" sz="1100" dirty="0" err="1"/>
              <a:t>Tanpa</a:t>
            </a:r>
            <a:r>
              <a:rPr lang="en-US" sz="1100" dirty="0"/>
              <a:t> input OTH dan SMP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01B3F-3B19-329E-E1F3-BB07B4DB7935}"/>
              </a:ext>
            </a:extLst>
          </p:cNvPr>
          <p:cNvSpPr txBox="1"/>
          <p:nvPr/>
        </p:nvSpPr>
        <p:spPr>
          <a:xfrm>
            <a:off x="3561409" y="3806262"/>
            <a:ext cx="1750998" cy="2612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Kaizen Date, 11 Aug 2025</a:t>
            </a:r>
          </a:p>
        </p:txBody>
      </p:sp>
    </p:spTree>
    <p:extLst>
      <p:ext uri="{BB962C8B-B14F-4D97-AF65-F5344CB8AC3E}">
        <p14:creationId xmlns:p14="http://schemas.microsoft.com/office/powerpoint/2010/main" val="329213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93CE2-F605-3ECF-572F-9736277A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4" y="3846788"/>
            <a:ext cx="9530431" cy="2475184"/>
          </a:xfrm>
          <a:prstGeom prst="rect">
            <a:avLst/>
          </a:prstGeo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EC37D2B-3D9C-E837-E964-3D9D5FF5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6" y="536028"/>
            <a:ext cx="9497750" cy="310558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3B8F64A-4A5C-0093-596E-038EB299D9DE}"/>
              </a:ext>
            </a:extLst>
          </p:cNvPr>
          <p:cNvSpPr/>
          <p:nvPr/>
        </p:nvSpPr>
        <p:spPr>
          <a:xfrm>
            <a:off x="8245366" y="1261016"/>
            <a:ext cx="2144110" cy="1008993"/>
          </a:xfrm>
          <a:prstGeom prst="wedgeRoundRectCallout">
            <a:avLst>
              <a:gd name="adj1" fmla="val -122799"/>
              <a:gd name="adj2" fmla="val 131250"/>
              <a:gd name="adj3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Before: ‘BUSI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New: ‘SAGA’</a:t>
            </a:r>
          </a:p>
        </p:txBody>
      </p:sp>
    </p:spTree>
    <p:extLst>
      <p:ext uri="{BB962C8B-B14F-4D97-AF65-F5344CB8AC3E}">
        <p14:creationId xmlns:p14="http://schemas.microsoft.com/office/powerpoint/2010/main" val="335493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Imamwy</dc:creator>
  <cp:lastModifiedBy>Imamwy</cp:lastModifiedBy>
  <cp:revision>4</cp:revision>
  <dcterms:created xsi:type="dcterms:W3CDTF">2025-08-11T07:52:32Z</dcterms:created>
  <dcterms:modified xsi:type="dcterms:W3CDTF">2025-08-11T08:57:08Z</dcterms:modified>
</cp:coreProperties>
</file>