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E45F-A95A-4294-9E0D-B8B9EB9F9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F2AA45-ECA2-4AB4-84EB-AC4025D85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4815D5-831A-4D79-B6D7-7D6FB994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70B8-CA18-484E-BC55-6C1ED781C9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4BE890-F05D-4C9C-803F-CE5807D7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D32396-1263-47F2-A989-021D75C0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B477-8468-4455-828D-40DCE4576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00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A1494-4B6D-4FCA-B84A-1299D61D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FF07EC-A8FD-4147-8FCF-1263A128E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DABBDE-AA67-4286-8C34-7D6B2162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70B8-CA18-484E-BC55-6C1ED781C9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1FFA5B-DFEB-4704-89F0-EFC3B970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707CC9-5C6D-460A-8C34-280BA34E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B477-8468-4455-828D-40DCE4576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69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0C8A6-F79B-4F86-A2CA-9641A4E4B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E36B5-1AF6-4474-BAC1-D7BFE6E41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9AEC5-584C-40CD-89EC-AE9814EA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70B8-CA18-484E-BC55-6C1ED781C9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BE1496-9B53-4D3E-BBDA-D4B084AC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E9E36-3023-4AEF-A4A5-4A1ECD73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B477-8468-4455-828D-40DCE4576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705B9-1172-4EF8-B007-CF091BA3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E00711-75E9-4591-9BE0-2D2E16E42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04EE0-24EA-42F8-8242-8BEBB249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70B8-CA18-484E-BC55-6C1ED781C9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90CCB7-9500-48AB-80B6-BAAAAAFC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9C919C-5696-466D-BC97-F75116E1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B477-8468-4455-828D-40DCE4576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96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85390-18F4-4EC6-BD63-72EC106E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CB351F-5706-406D-A9CD-6D4892280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8613EE-1C8C-4924-88FA-CB8CAD24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70B8-CA18-484E-BC55-6C1ED781C9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0010AE-B9CB-45C7-901C-0C4DD2C9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0C522-CE54-47A6-9394-9BC7961F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B477-8468-4455-828D-40DCE4576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76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1DBD1-E4F8-40D2-9A73-008DC837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106DA0-A7A0-414D-955E-B30AF6B86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1C9159-339B-4CB6-BE36-926A099B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850E6A-DCE6-4B8D-AE53-6379A958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70B8-CA18-484E-BC55-6C1ED781C9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FADBE1-C5ED-4C20-B206-E005F4F0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DDC5C8-A651-41F5-840B-737332BF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B477-8468-4455-828D-40DCE4576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17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F114B-16BF-4FC0-966D-7C908273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B6A122-1A4D-44F9-80BA-9CE5DE61C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FA18C0-D519-4B40-837E-5B4E58ABB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C7AFC7-C2C3-4910-BF47-7499D3DD2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305526-E088-4ADF-84C8-E4B8B6882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96A6BA-90AA-4CFC-B790-DA1AD54C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70B8-CA18-484E-BC55-6C1ED781C9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141868-31B3-461F-89D0-3004B2B8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285B26-9707-4A1C-AA01-90CE9D88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B477-8468-4455-828D-40DCE4576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59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9EFF-4240-4261-B8B3-10F0A2C6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F427E7-A207-4A11-9308-2079AF91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70B8-CA18-484E-BC55-6C1ED781C9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27AACB-C9BB-4342-8141-625F7D1D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B1F6C3-9C0F-4339-8CCE-93C508CF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B477-8468-4455-828D-40DCE4576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56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C962F2-9312-4B12-BC60-D38E4486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70B8-CA18-484E-BC55-6C1ED781C9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B2FFD1-9C7C-48AE-BF21-5D3E0E29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EEC04C-546C-47EC-B6C5-CEDA94B1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B477-8468-4455-828D-40DCE4576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03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A3085-3DD7-43FD-8096-EA182EBB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D366AD-4AF0-497D-9435-0613A8B1B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FBF40F-C0A7-4CF9-BF13-14EFA3E48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AB5374-228C-4ADE-BFE6-134DAF08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70B8-CA18-484E-BC55-6C1ED781C9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A8B983-2533-4E4D-AE3C-7037D8AD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33DD2-0423-4D2D-B4AC-B8494D12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B477-8468-4455-828D-40DCE4576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10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A04ED-29DB-4F05-A0B1-6B248ECA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660DA7-FEAA-4399-AFC3-4EA1C9D85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61C4FF-5DD1-45EC-9EFF-F148B593C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939A0C-C420-4E8F-8AEB-C88A1742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70B8-CA18-484E-BC55-6C1ED781C9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D5B1A4-26FF-454E-9478-334B1EE4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DB7CC9-FAE7-44B9-9E6C-AD9F58C1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B477-8468-4455-828D-40DCE4576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54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DAFDFC-7911-4F32-8E89-8B0CD72C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A83B10-9A8C-4833-80F6-7DA67120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C27D35-ABB4-4F86-B8B8-7FFC3B4A0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70B8-CA18-484E-BC55-6C1ED781C924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5729CD-B971-45B6-BB68-A68DE29A7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399B08-963F-4CD0-9F51-2A141009B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9B477-8468-4455-828D-40DCE4576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1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0EB6FC8-ADC0-45FA-84F9-CDFBB25C7C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0167F5-480F-4CC7-A99E-B033BA51B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5" y="2037936"/>
            <a:ext cx="11562090" cy="278212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E03C9E5-2856-4BD7-BBD2-47A842291C54}"/>
              </a:ext>
            </a:extLst>
          </p:cNvPr>
          <p:cNvSpPr txBox="1"/>
          <p:nvPr/>
        </p:nvSpPr>
        <p:spPr>
          <a:xfrm>
            <a:off x="483704" y="6122505"/>
            <a:ext cx="11224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Cristina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Escrivá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| Daniele Costa | Diana Teixeira | Marta Nascimento | Patrick Silva | Williams Silva</a:t>
            </a:r>
          </a:p>
        </p:txBody>
      </p:sp>
    </p:spTree>
    <p:extLst>
      <p:ext uri="{BB962C8B-B14F-4D97-AF65-F5344CB8AC3E}">
        <p14:creationId xmlns:p14="http://schemas.microsoft.com/office/powerpoint/2010/main" val="220195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0EB6FC8-ADC0-45FA-84F9-CDFBB25C7C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0167F5-480F-4CC7-A99E-B033BA51B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5" y="2037936"/>
            <a:ext cx="11562090" cy="278212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E03C9E5-2856-4BD7-BBD2-47A842291C54}"/>
              </a:ext>
            </a:extLst>
          </p:cNvPr>
          <p:cNvSpPr txBox="1"/>
          <p:nvPr/>
        </p:nvSpPr>
        <p:spPr>
          <a:xfrm>
            <a:off x="652453" y="6122505"/>
            <a:ext cx="11224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Plataforma informativa e interativa | Compartilhando conteúdo através da construção de cordéis</a:t>
            </a:r>
          </a:p>
        </p:txBody>
      </p:sp>
    </p:spTree>
    <p:extLst>
      <p:ext uri="{BB962C8B-B14F-4D97-AF65-F5344CB8AC3E}">
        <p14:creationId xmlns:p14="http://schemas.microsoft.com/office/powerpoint/2010/main" val="225221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0EB6FC8-ADC0-45FA-84F9-CDFBB25C7C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1CAF3F-6D77-41AA-B4DD-7ED9B1D2A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1B313EC-6062-47EB-AEAA-F3967C644BD0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9" b="98862" l="9903" r="89773">
                        <a14:foregroundMark x1="41721" y1="91382" x2="41721" y2="91382"/>
                        <a14:foregroundMark x1="30844" y1="80650" x2="30844" y2="80650"/>
                        <a14:foregroundMark x1="33117" y1="76098" x2="25162" y2="82114"/>
                        <a14:foregroundMark x1="25162" y1="82114" x2="24838" y2="83089"/>
                        <a14:foregroundMark x1="34416" y1="71382" x2="18669" y2="80813"/>
                        <a14:foregroundMark x1="17136" y1="86667" x2="16071" y2="90732"/>
                        <a14:foregroundMark x1="18669" y1="80813" x2="17136" y2="86667"/>
                        <a14:foregroundMark x1="16160" y1="91220" x2="17695" y2="99675"/>
                        <a14:foregroundMark x1="16071" y1="90732" x2="16160" y2="91220"/>
                        <a14:foregroundMark x1="17695" y1="99675" x2="82955" y2="98862"/>
                        <a14:foregroundMark x1="82955" y1="98862" x2="77922" y2="79675"/>
                        <a14:foregroundMark x1="77922" y1="79675" x2="70942" y2="73171"/>
                        <a14:foregroundMark x1="70942" y1="73171" x2="63961" y2="70407"/>
                        <a14:backgroundMark x1="17695" y1="86667" x2="17695" y2="86667"/>
                        <a14:backgroundMark x1="16883" y1="91220" x2="16883" y2="912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601" y="-752466"/>
            <a:ext cx="7618025" cy="761046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6792748-FFD1-43D3-8CDC-B5F1197E6593}"/>
              </a:ext>
            </a:extLst>
          </p:cNvPr>
          <p:cNvSpPr txBox="1"/>
          <p:nvPr/>
        </p:nvSpPr>
        <p:spPr>
          <a:xfrm>
            <a:off x="483704" y="6082748"/>
            <a:ext cx="11224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Palavra-chave: cordel, escrita criativa, poesia, varal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5811F9-7B70-44BB-B2F7-8BB8CAB59C2E}"/>
              </a:ext>
            </a:extLst>
          </p:cNvPr>
          <p:cNvSpPr txBox="1"/>
          <p:nvPr/>
        </p:nvSpPr>
        <p:spPr>
          <a:xfrm>
            <a:off x="2610678" y="375142"/>
            <a:ext cx="445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Bradley Hand ITC" panose="03070402050302030203" pitchFamily="66" charset="0"/>
              </a:rPr>
              <a:t>Conheça a Daniele!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A6538775-C544-4FCD-B5F3-6265D4065471}"/>
              </a:ext>
            </a:extLst>
          </p:cNvPr>
          <p:cNvCxnSpPr>
            <a:cxnSpLocks/>
          </p:cNvCxnSpPr>
          <p:nvPr/>
        </p:nvCxnSpPr>
        <p:spPr>
          <a:xfrm>
            <a:off x="5015946" y="990262"/>
            <a:ext cx="1524002" cy="86139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CBCB419-E777-4592-940D-14CC56DF22DE}"/>
              </a:ext>
            </a:extLst>
          </p:cNvPr>
          <p:cNvSpPr txBox="1"/>
          <p:nvPr/>
        </p:nvSpPr>
        <p:spPr>
          <a:xfrm>
            <a:off x="487017" y="1281434"/>
            <a:ext cx="44527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22 anos</a:t>
            </a:r>
          </a:p>
          <a:p>
            <a:pPr marL="285750" indent="-285750">
              <a:buFontTx/>
              <a:buChar char="-"/>
            </a:pPr>
            <a:r>
              <a:rPr lang="pt-BR" dirty="0"/>
              <a:t>estudante do ensino superior</a:t>
            </a:r>
          </a:p>
          <a:p>
            <a:pPr marL="285750" indent="-285750">
              <a:buFontTx/>
              <a:buChar char="-"/>
            </a:pPr>
            <a:r>
              <a:rPr lang="pt-BR" dirty="0"/>
              <a:t>estagiária na área de tecnologia</a:t>
            </a:r>
          </a:p>
          <a:p>
            <a:pPr marL="285750" indent="-285750">
              <a:buFontTx/>
              <a:buChar char="-"/>
            </a:pPr>
            <a:r>
              <a:rPr lang="pt-BR" dirty="0"/>
              <a:t>gosta de estar em contato com amigos, conhecer pessoas novas e compartilhar informações interessantes</a:t>
            </a:r>
          </a:p>
          <a:p>
            <a:pPr marL="285750" indent="-285750">
              <a:buFontTx/>
              <a:buChar char="-"/>
            </a:pPr>
            <a:r>
              <a:rPr lang="pt-BR" dirty="0"/>
              <a:t>quer levar mais conteúdos bacanas para pessoas de diversos grupos, pois acredita que através da troca de diferentes experiências podemos alcançar novos rumos</a:t>
            </a:r>
          </a:p>
          <a:p>
            <a:pPr marL="285750" indent="-285750">
              <a:buFontTx/>
              <a:buChar char="-"/>
            </a:pPr>
            <a:r>
              <a:rPr lang="pt-BR" dirty="0"/>
              <a:t>mora com os pais</a:t>
            </a:r>
          </a:p>
          <a:p>
            <a:pPr marL="285750" indent="-285750">
              <a:buFontTx/>
              <a:buChar char="-"/>
            </a:pPr>
            <a:r>
              <a:rPr lang="pt-BR" dirty="0"/>
              <a:t>objetivos: ter sua casa, carro, realizar viagens e concretizar sonhos</a:t>
            </a:r>
          </a:p>
          <a:p>
            <a:pPr marL="285750" indent="-285750">
              <a:buFontTx/>
              <a:buChar char="-"/>
            </a:pPr>
            <a:r>
              <a:rPr lang="pt-BR" dirty="0"/>
              <a:t>gosta de expressar seus sentimentos e conhecimentos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22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82637A-4F50-4756-B404-4D818842C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04" b="95517" l="9772" r="89577">
                        <a14:foregroundMark x1="47557" y1="7597" x2="47557" y2="7597"/>
                        <a14:foregroundMark x1="47557" y1="5604" x2="47557" y2="5604"/>
                        <a14:foregroundMark x1="79153" y1="92777" x2="79153" y2="92777"/>
                        <a14:foregroundMark x1="43322" y1="94147" x2="43322" y2="94147"/>
                        <a14:foregroundMark x1="46906" y1="95517" x2="43974" y2="89664"/>
                        <a14:foregroundMark x1="75896" y1="94271" x2="72313" y2="892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5" y="-253424"/>
            <a:ext cx="2888974" cy="755650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750DCE-FA36-4841-A34A-64AB0A0FF69D}"/>
              </a:ext>
            </a:extLst>
          </p:cNvPr>
          <p:cNvSpPr txBox="1"/>
          <p:nvPr/>
        </p:nvSpPr>
        <p:spPr>
          <a:xfrm>
            <a:off x="5380382" y="3075057"/>
            <a:ext cx="44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latin typeface="Bradley Hand ITC" panose="03070402050302030203" pitchFamily="66" charset="0"/>
              </a:rPr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4213591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Diana Almeida Teixeira</dc:creator>
  <cp:lastModifiedBy>Diana Almeida Teixeira</cp:lastModifiedBy>
  <cp:revision>7</cp:revision>
  <dcterms:created xsi:type="dcterms:W3CDTF">2018-10-17T02:08:39Z</dcterms:created>
  <dcterms:modified xsi:type="dcterms:W3CDTF">2018-10-17T11:16:12Z</dcterms:modified>
</cp:coreProperties>
</file>