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7" r:id="rId5"/>
    <p:sldId id="257" r:id="rId6"/>
    <p:sldId id="279" r:id="rId7"/>
    <p:sldId id="278" r:id="rId8"/>
    <p:sldId id="259" r:id="rId9"/>
    <p:sldId id="26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0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179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" name="Date Placeholder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phic 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7" name="Content Placeholder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Y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9" name="Graphic 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Date Placeholder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1" name="Footer Placeholder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62" name="Slide Number Placeholder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anchor="ctr"/>
          <a:lstStyle>
            <a:lvl1pPr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8" name="Picture Placeholder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2" name="Picture Placeholder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6" name="Picture Placeholder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4" name="Picture Placeholder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7" name="Text Placeholder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8" name="Picture Placeholder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 Placeholder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1" name="Text Placeholder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2" name="Picture Placeholder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 Placeholder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5" name="Text Placeholder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7" name="Text Placeholder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0" name="Text Placeholder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9" name="Text Placeholder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2" name="Text Placeholder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1" name="Text Placeholder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Date Placeholder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anchor="ctr"/>
          <a:lstStyle>
            <a:lvl1pPr algn="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anchor="ctr"/>
          <a:lstStyle>
            <a:lvl1pPr algn="l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close up of green grass&#10;">
            <a:extLst>
              <a:ext uri="{FF2B5EF4-FFF2-40B4-BE49-F238E27FC236}">
                <a16:creationId xmlns:a16="http://schemas.microsoft.com/office/drawing/2014/main" id="{2A7E6CAB-B5FF-46B8-964A-7A01020AAB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F45A9EB-00FC-4DE7-8041-09649EF9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79965"/>
            <a:ext cx="12192000" cy="1425257"/>
          </a:xfrm>
        </p:spPr>
        <p:txBody>
          <a:bodyPr/>
          <a:lstStyle/>
          <a:p>
            <a:r>
              <a:rPr lang="en-US" noProof="0" dirty="0"/>
              <a:t>SMALL BUSINESS app  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5DD68C-FEB8-4CF6-883B-1CA9912E4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67812" y="411103"/>
            <a:ext cx="7725746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59E78-6A1D-A7B7-ED94-577CA136CEA1}"/>
              </a:ext>
            </a:extLst>
          </p:cNvPr>
          <p:cNvSpPr txBox="1"/>
          <p:nvPr/>
        </p:nvSpPr>
        <p:spPr>
          <a:xfrm>
            <a:off x="3060440" y="3006713"/>
            <a:ext cx="543974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2400" dirty="0">
                <a:solidFill>
                  <a:schemeClr val="bg2"/>
                </a:solidFill>
              </a:rPr>
              <a:t>CAD TEAM 07</a:t>
            </a:r>
          </a:p>
          <a:p>
            <a:pPr algn="ctr"/>
            <a:endParaRPr lang="en-US" sz="2400" dirty="0">
              <a:solidFill>
                <a:schemeClr val="bg2"/>
              </a:solidFill>
            </a:endParaRPr>
          </a:p>
          <a:p>
            <a:pPr algn="ctr"/>
            <a:r>
              <a:rPr lang="en-US" sz="2400" dirty="0">
                <a:solidFill>
                  <a:schemeClr val="bg2"/>
                </a:solidFill>
              </a:rPr>
              <a:t>Pranav Khavare</a:t>
            </a:r>
          </a:p>
          <a:p>
            <a:pPr algn="ctr"/>
            <a:endParaRPr lang="en-US" sz="2400" dirty="0">
              <a:solidFill>
                <a:schemeClr val="bg2"/>
              </a:solidFill>
            </a:endParaRPr>
          </a:p>
          <a:p>
            <a:pPr algn="ctr"/>
            <a:r>
              <a:rPr lang="en-US" sz="2400" dirty="0">
                <a:solidFill>
                  <a:schemeClr val="bg2"/>
                </a:solidFill>
              </a:rPr>
              <a:t>Priyanka Sharma</a:t>
            </a:r>
          </a:p>
          <a:p>
            <a:pPr algn="ctr"/>
            <a:endParaRPr lang="en-US" sz="2400" dirty="0">
              <a:solidFill>
                <a:schemeClr val="bg2"/>
              </a:solidFill>
            </a:endParaRPr>
          </a:p>
          <a:p>
            <a:pPr algn="ctr"/>
            <a:r>
              <a:rPr lang="en-US" sz="2400" dirty="0">
                <a:solidFill>
                  <a:schemeClr val="bg2"/>
                </a:solidFill>
              </a:rPr>
              <a:t>Rashmi </a:t>
            </a:r>
            <a:r>
              <a:rPr lang="en-US" sz="2400" dirty="0" err="1">
                <a:solidFill>
                  <a:schemeClr val="bg2"/>
                </a:solidFill>
              </a:rPr>
              <a:t>Anchan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27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74" y="1329829"/>
            <a:ext cx="2043713" cy="640698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23914" y="817684"/>
            <a:ext cx="6341212" cy="1682433"/>
          </a:xfrm>
        </p:spPr>
        <p:txBody>
          <a:bodyPr/>
          <a:lstStyle/>
          <a:p>
            <a:r>
              <a:rPr lang="en-US" dirty="0"/>
              <a:t>We are a group of Graduate Certificate – Computer Application Development students working to build productive software solutions to help businesses perform better.	</a:t>
            </a:r>
          </a:p>
        </p:txBody>
      </p:sp>
      <p:pic>
        <p:nvPicPr>
          <p:cNvPr id="15" name="Picture Placeholder 14" descr="Close up of a plants">
            <a:extLst>
              <a:ext uri="{FF2B5EF4-FFF2-40B4-BE49-F238E27FC236}">
                <a16:creationId xmlns:a16="http://schemas.microsoft.com/office/drawing/2014/main" id="{8A312F11-75CA-44C5-8937-46152AD552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234519"/>
            <a:ext cx="12192000" cy="3623481"/>
          </a:xfrm>
        </p:spPr>
      </p:pic>
    </p:spTree>
    <p:extLst>
      <p:ext uri="{BB962C8B-B14F-4D97-AF65-F5344CB8AC3E}">
        <p14:creationId xmlns:p14="http://schemas.microsoft.com/office/powerpoint/2010/main" val="281533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74" y="1329829"/>
            <a:ext cx="2043713" cy="640698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2513" y="808353"/>
            <a:ext cx="6341212" cy="1682433"/>
          </a:xfrm>
        </p:spPr>
        <p:txBody>
          <a:bodyPr/>
          <a:lstStyle/>
          <a:p>
            <a:r>
              <a:rPr lang="en-US" dirty="0"/>
              <a:t>To help local small business owners to have an online store that will help them to conduct their business online, be in control of their own business while being cost effective.</a:t>
            </a:r>
          </a:p>
        </p:txBody>
      </p:sp>
      <p:pic>
        <p:nvPicPr>
          <p:cNvPr id="15" name="Picture Placeholder 14" descr="Close up of a plants">
            <a:extLst>
              <a:ext uri="{FF2B5EF4-FFF2-40B4-BE49-F238E27FC236}">
                <a16:creationId xmlns:a16="http://schemas.microsoft.com/office/drawing/2014/main" id="{8A312F11-75CA-44C5-8937-46152AD552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234519"/>
            <a:ext cx="12192000" cy="3623481"/>
          </a:xfrm>
        </p:spPr>
      </p:pic>
    </p:spTree>
    <p:extLst>
      <p:ext uri="{BB962C8B-B14F-4D97-AF65-F5344CB8AC3E}">
        <p14:creationId xmlns:p14="http://schemas.microsoft.com/office/powerpoint/2010/main" val="75377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31913"/>
            <a:ext cx="1871663" cy="641350"/>
          </a:xfrm>
        </p:spPr>
        <p:txBody>
          <a:bodyPr/>
          <a:lstStyle/>
          <a:p>
            <a:r>
              <a:rPr lang="en-US" noProof="0" dirty="0"/>
              <a:t>problem</a:t>
            </a:r>
            <a:endParaRPr lang="en-US" dirty="0"/>
          </a:p>
        </p:txBody>
      </p:sp>
      <p:sp>
        <p:nvSpPr>
          <p:cNvPr id="325" name="Slide Number Placeholder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CAB0D3-46A1-FE01-FC57-855F384C3EE6}"/>
              </a:ext>
            </a:extLst>
          </p:cNvPr>
          <p:cNvSpPr txBox="1"/>
          <p:nvPr/>
        </p:nvSpPr>
        <p:spPr>
          <a:xfrm>
            <a:off x="4029270" y="709127"/>
            <a:ext cx="7503367" cy="5550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Available choices: </a:t>
            </a:r>
            <a:r>
              <a:rPr lang="en-CA" dirty="0" err="1"/>
              <a:t>UberEats</a:t>
            </a:r>
            <a:r>
              <a:rPr lang="en-CA" dirty="0"/>
              <a:t>, </a:t>
            </a:r>
            <a:r>
              <a:rPr lang="en-CA" dirty="0" err="1"/>
              <a:t>DoorDash</a:t>
            </a:r>
            <a:r>
              <a:rPr lang="en-CA" dirty="0"/>
              <a:t>, </a:t>
            </a:r>
            <a:r>
              <a:rPr lang="en-CA" dirty="0" err="1"/>
              <a:t>SkipTheDishes</a:t>
            </a:r>
            <a:r>
              <a:rPr lang="en-CA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Premium charges for the application – 30% of each order, Minimum order amount limit.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Cluttered apps and websites.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Premium charges for marketing.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Not easy to update Menus/Items.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Deliveries not streamlined.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No personalized store fronts.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Forced to use app specific loyalty programs.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No option for bulk orders and special events.</a:t>
            </a:r>
          </a:p>
        </p:txBody>
      </p:sp>
    </p:spTree>
    <p:extLst>
      <p:ext uri="{BB962C8B-B14F-4D97-AF65-F5344CB8AC3E}">
        <p14:creationId xmlns:p14="http://schemas.microsoft.com/office/powerpoint/2010/main" val="9735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Arial view of an avenue of tree and pastures on either side">
            <a:extLst>
              <a:ext uri="{FF2B5EF4-FFF2-40B4-BE49-F238E27FC236}">
                <a16:creationId xmlns:a16="http://schemas.microsoft.com/office/drawing/2014/main" id="{290FBD7A-BEB6-4C4C-B057-7A00B6FBB7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4495801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3F20131-2E66-4147-85FF-C0F1FCA9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879" y="1237163"/>
            <a:ext cx="1929607" cy="640698"/>
          </a:xfrm>
          <a:solidFill>
            <a:schemeClr val="tx2"/>
          </a:solidFill>
        </p:spPr>
        <p:txBody>
          <a:bodyPr/>
          <a:lstStyle/>
          <a:p>
            <a:r>
              <a:rPr lang="en-US" noProof="0" dirty="0">
                <a:solidFill>
                  <a:schemeClr val="bg1"/>
                </a:solidFill>
              </a:rPr>
              <a:t>solution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DDF2F7-A825-7A64-6902-3539757EA6C9}"/>
              </a:ext>
            </a:extLst>
          </p:cNvPr>
          <p:cNvSpPr txBox="1"/>
          <p:nvPr/>
        </p:nvSpPr>
        <p:spPr>
          <a:xfrm>
            <a:off x="4991878" y="1877861"/>
            <a:ext cx="4913909" cy="3334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Store front, allows customers to place orders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Order Management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Item/Menu Management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Branch Management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Admin Dashboard/Portal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Marketing and Advertisement Management</a:t>
            </a:r>
          </a:p>
        </p:txBody>
      </p:sp>
    </p:spTree>
    <p:extLst>
      <p:ext uri="{BB962C8B-B14F-4D97-AF65-F5344CB8AC3E}">
        <p14:creationId xmlns:p14="http://schemas.microsoft.com/office/powerpoint/2010/main" val="109430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F580F041-DC12-4416-8D50-10D5CB88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992"/>
            <a:ext cx="10515600" cy="994835"/>
          </a:xfrm>
        </p:spPr>
        <p:txBody>
          <a:bodyPr/>
          <a:lstStyle/>
          <a:p>
            <a:r>
              <a:rPr lang="en-US" noProof="0" dirty="0"/>
              <a:t>Product overview</a:t>
            </a:r>
            <a:endParaRPr lang="en-US" dirty="0"/>
          </a:p>
        </p:txBody>
      </p:sp>
      <p:pic>
        <p:nvPicPr>
          <p:cNvPr id="46" name="Picture Placeholder 45" descr="Unique box icon">
            <a:extLst>
              <a:ext uri="{FF2B5EF4-FFF2-40B4-BE49-F238E27FC236}">
                <a16:creationId xmlns:a16="http://schemas.microsoft.com/office/drawing/2014/main" id="{1420D33F-ACED-46BE-B2DF-C61CB4ABF7CF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32608" y="2982740"/>
            <a:ext cx="603504" cy="603504"/>
          </a:xfrm>
        </p:spPr>
      </p:pic>
      <p:pic>
        <p:nvPicPr>
          <p:cNvPr id="66" name="Picture Placeholder 65" descr="Market icon">
            <a:extLst>
              <a:ext uri="{FF2B5EF4-FFF2-40B4-BE49-F238E27FC236}">
                <a16:creationId xmlns:a16="http://schemas.microsoft.com/office/drawing/2014/main" id="{A336AF83-492E-4D22-9173-676DCAB77B13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789" b="789"/>
          <a:stretch/>
        </p:blipFill>
        <p:spPr>
          <a:xfrm>
            <a:off x="4388240" y="2981421"/>
            <a:ext cx="603504" cy="594360"/>
          </a:xfrm>
        </p:spPr>
      </p:pic>
      <p:pic>
        <p:nvPicPr>
          <p:cNvPr id="87" name="Picture Placeholder 86" descr="Clipboard Icon">
            <a:extLst>
              <a:ext uri="{FF2B5EF4-FFF2-40B4-BE49-F238E27FC236}">
                <a16:creationId xmlns:a16="http://schemas.microsoft.com/office/drawing/2014/main" id="{8BBFDB51-02F2-47A2-A20D-538E6E43E73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182902" y="2983163"/>
            <a:ext cx="603504" cy="603504"/>
          </a:xfrm>
        </p:spPr>
      </p:pic>
      <p:pic>
        <p:nvPicPr>
          <p:cNvPr id="105" name="Picture Placeholder 104" descr="Question icon">
            <a:extLst>
              <a:ext uri="{FF2B5EF4-FFF2-40B4-BE49-F238E27FC236}">
                <a16:creationId xmlns:a16="http://schemas.microsoft.com/office/drawing/2014/main" id="{4ECD9547-8CC8-47C4-BE18-635B1907658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927648" y="3001928"/>
            <a:ext cx="594360" cy="594360"/>
          </a:xfrm>
        </p:spPr>
      </p:pic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F3A35CB8-192D-46E2-ABAC-ED96BB3582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800" y="3608439"/>
            <a:ext cx="2351446" cy="491509"/>
          </a:xfrm>
        </p:spPr>
        <p:txBody>
          <a:bodyPr/>
          <a:lstStyle/>
          <a:p>
            <a:r>
              <a:rPr lang="en-ZA" dirty="0"/>
              <a:t>CUSTOMIZED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AAB80485-19C5-4162-A7D1-C16C0A37DB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0800" y="4036041"/>
            <a:ext cx="2351446" cy="1704547"/>
          </a:xfrm>
        </p:spPr>
        <p:txBody>
          <a:bodyPr/>
          <a:lstStyle/>
          <a:p>
            <a:r>
              <a:rPr lang="en-ZA" dirty="0"/>
              <a:t>One stop solution for an Online store, get only what you need.</a:t>
            </a:r>
            <a:endParaRPr lang="en-US" dirty="0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A1AC70BF-8941-481C-8D24-0B619A898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08580" y="3608439"/>
            <a:ext cx="2351446" cy="491509"/>
          </a:xfrm>
        </p:spPr>
        <p:txBody>
          <a:bodyPr/>
          <a:lstStyle/>
          <a:p>
            <a:r>
              <a:rPr lang="en-ZA" dirty="0"/>
              <a:t>Cost effective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8D138E80-5256-446A-AE30-0A9CBCEC97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08580" y="4036041"/>
            <a:ext cx="2351446" cy="1704547"/>
          </a:xfrm>
        </p:spPr>
        <p:txBody>
          <a:bodyPr/>
          <a:lstStyle/>
          <a:p>
            <a:r>
              <a:rPr lang="en-ZA" dirty="0"/>
              <a:t>The product aims to save cost for small businesses.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F8450002-65CC-44ED-9FA3-79F17962B3B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03400" y="3608439"/>
            <a:ext cx="2351446" cy="491509"/>
          </a:xfrm>
        </p:spPr>
        <p:txBody>
          <a:bodyPr/>
          <a:lstStyle/>
          <a:p>
            <a:r>
              <a:rPr lang="en-ZA" dirty="0"/>
              <a:t>No subscriptions</a:t>
            </a:r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C5E5A4C4-6086-4F2D-BF5F-1A909411BA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03400" y="4036041"/>
            <a:ext cx="2351446" cy="1704547"/>
          </a:xfrm>
        </p:spPr>
        <p:txBody>
          <a:bodyPr/>
          <a:lstStyle/>
          <a:p>
            <a:r>
              <a:rPr lang="en-US" dirty="0"/>
              <a:t>All similar products in the market are subscription based.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3ECFAB54-2FAE-44AC-A18F-60ABE9A741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1180" y="3608439"/>
            <a:ext cx="2351446" cy="491509"/>
          </a:xfrm>
        </p:spPr>
        <p:txBody>
          <a:bodyPr/>
          <a:lstStyle/>
          <a:p>
            <a:r>
              <a:rPr lang="en-ZA" dirty="0"/>
              <a:t>Better marketing</a:t>
            </a:r>
            <a:endParaRPr lang="en-US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DF2F3071-377B-4538-8351-AE48F52BD1C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1180" y="4036041"/>
            <a:ext cx="2351446" cy="1704547"/>
          </a:xfrm>
        </p:spPr>
        <p:txBody>
          <a:bodyPr/>
          <a:lstStyle/>
          <a:p>
            <a:r>
              <a:rPr lang="en-ZA" dirty="0"/>
              <a:t>Product offers marketing specific to the brand, unlike the competition where store owners have to compete with all other stores.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5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B0A0B61-E44C-4C98-A84B-B96C81DA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2" y="1756787"/>
            <a:ext cx="4702628" cy="640698"/>
          </a:xfrm>
        </p:spPr>
        <p:txBody>
          <a:bodyPr/>
          <a:lstStyle/>
          <a:p>
            <a:r>
              <a:rPr lang="en-US" noProof="0" dirty="0"/>
              <a:t>Thank you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F8A3EA-3C0A-457C-ACBD-FA9FBF4DCB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42811" y="2849418"/>
            <a:ext cx="2692072" cy="1790164"/>
          </a:xfrm>
        </p:spPr>
        <p:txBody>
          <a:bodyPr/>
          <a:lstStyle/>
          <a:p>
            <a:pPr algn="ctr"/>
            <a:r>
              <a:rPr lang="en-US" dirty="0"/>
              <a:t>CAD - Team 07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Pranav Khavare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Priyanka Sharma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Rashmi </a:t>
            </a:r>
            <a:r>
              <a:rPr lang="en-US" dirty="0" err="1"/>
              <a:t>Anchan</a:t>
            </a:r>
            <a:endParaRPr lang="en-US" dirty="0"/>
          </a:p>
        </p:txBody>
      </p:sp>
      <p:pic>
        <p:nvPicPr>
          <p:cNvPr id="18" name="Picture Placeholder 15" descr="A picture of a field of grass sprouting">
            <a:extLst>
              <a:ext uri="{FF2B5EF4-FFF2-40B4-BE49-F238E27FC236}">
                <a16:creationId xmlns:a16="http://schemas.microsoft.com/office/drawing/2014/main" id="{594B2289-B469-43CF-B394-071C6B0A4DD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1344" y="0"/>
            <a:ext cx="6680656" cy="6858000"/>
          </a:xfrm>
        </p:spPr>
      </p:pic>
    </p:spTree>
    <p:extLst>
      <p:ext uri="{BB962C8B-B14F-4D97-AF65-F5344CB8AC3E}">
        <p14:creationId xmlns:p14="http://schemas.microsoft.com/office/powerpoint/2010/main" val="185164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Pitch Deck_TM16411175_Win32_JC_SL_v3" id="{8B4DAF89-59FE-4064-AB7A-372A9529B50F}" vid="{3DF83A45-BE94-4B01-94A1-C38A7DA6C9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65F1115-A9D1-4ADF-878E-8B9CEB14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439292-23DE-4FBC-B000-AFED89AC64F3}">
  <ds:schemaRefs>
    <ds:schemaRef ds:uri="16c05727-aa75-4e4a-9b5f-8a80a1165891"/>
    <ds:schemaRef ds:uri="http://schemas.microsoft.com/office/2006/metadata/properties"/>
    <ds:schemaRef ds:uri="71af3243-3dd4-4a8d-8c0d-dd76da1f02a5"/>
    <ds:schemaRef ds:uri="http://purl.org/dc/elements/1.1/"/>
    <ds:schemaRef ds:uri="http://schemas.microsoft.com/sharepoint/v3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{6F752E44-B037-4258-82DE-578DE58217CD}tf16411175_win32</Template>
  <TotalTime>0</TotalTime>
  <Words>247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Tenorite </vt:lpstr>
      <vt:lpstr>Tenorite Bold</vt:lpstr>
      <vt:lpstr>Office Theme</vt:lpstr>
      <vt:lpstr>SMALL BUSINESS app  </vt:lpstr>
      <vt:lpstr>About us</vt:lpstr>
      <vt:lpstr>goal</vt:lpstr>
      <vt:lpstr>problem</vt:lpstr>
      <vt:lpstr>solution</vt:lpstr>
      <vt:lpstr>Product overview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Store app  </dc:title>
  <dc:creator>Pranav Khavare</dc:creator>
  <cp:lastModifiedBy>Pranav Khavare</cp:lastModifiedBy>
  <cp:revision>16</cp:revision>
  <dcterms:created xsi:type="dcterms:W3CDTF">2022-05-21T14:52:24Z</dcterms:created>
  <dcterms:modified xsi:type="dcterms:W3CDTF">2022-05-30T15:06:54Z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