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8" r:id="rId3"/>
    <p:sldId id="262" r:id="rId4"/>
    <p:sldId id="261" r:id="rId5"/>
    <p:sldId id="288" r:id="rId6"/>
    <p:sldId id="257" r:id="rId7"/>
    <p:sldId id="269" r:id="rId8"/>
    <p:sldId id="264" r:id="rId9"/>
    <p:sldId id="285" r:id="rId10"/>
    <p:sldId id="265" r:id="rId11"/>
    <p:sldId id="280" r:id="rId12"/>
    <p:sldId id="289" r:id="rId13"/>
    <p:sldId id="290" r:id="rId14"/>
    <p:sldId id="291" r:id="rId15"/>
    <p:sldId id="292" r:id="rId16"/>
    <p:sldId id="268" r:id="rId17"/>
    <p:sldId id="259" r:id="rId18"/>
    <p:sldId id="284" r:id="rId19"/>
  </p:sldIdLst>
  <p:sldSz cx="9144000" cy="5143500" type="screen16x9"/>
  <p:notesSz cx="6858000" cy="9144000"/>
  <p:embeddedFontLst>
    <p:embeddedFont>
      <p:font typeface="AmericanUnc" pitchFamily="18" charset="0"/>
      <p:regular r:id="rId21"/>
    </p:embeddedFont>
    <p:embeddedFont>
      <p:font typeface="Muli" charset="0"/>
      <p:regular r:id="rId22"/>
      <p:italic r:id="rId23"/>
    </p:embeddedFont>
    <p:embeddedFont>
      <p:font typeface="Calibri" pitchFamily="34" charset="0"/>
      <p:regular r:id="rId24"/>
      <p:bold r:id="rId25"/>
      <p:italic r:id="rId26"/>
      <p:boldItalic r:id="rId27"/>
    </p:embeddedFont>
    <p:embeddedFont>
      <p:font typeface="Braggadocio" pitchFamily="18" charset="0"/>
      <p:regular r:id="rId28"/>
    </p:embeddedFont>
    <p:embeddedFont>
      <p:font typeface="Arvo"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85EA"/>
    <a:srgbClr val="872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F9D12E2-CA7E-492E-8489-3082BA34075F}">
  <a:tblStyle styleId="{AF9D12E2-CA7E-492E-8489-3082BA34075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4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396925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6438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9124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48870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63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7615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5014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3564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7074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09385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3564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5033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4" name="Shape 3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57773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0" name="Shape 3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1853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7074662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10" name="Shape 10"/>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11" name="Shape 11"/>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12" name="Shape 12"/>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13" name="Shape 13"/>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14" name="Shape 14"/>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965073" y="411487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6" name="Shape 16"/>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17" name="Shape 17"/>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18" name="Shape 18"/>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19" name="Shape 19"/>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20" name="Shape 20"/>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21" name="Shape 21"/>
          <p:cNvSpPr/>
          <p:nvPr/>
        </p:nvSpPr>
        <p:spPr>
          <a:xfrm flipH="1">
            <a:off x="971549" y="-6119"/>
            <a:ext cx="1028700" cy="102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2000249" y="4114889"/>
            <a:ext cx="1028700" cy="102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flipH="1">
            <a:off x="30289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flipH="1">
            <a:off x="6117974" y="-9555"/>
            <a:ext cx="1028700" cy="102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flipH="1">
            <a:off x="4057649" y="0"/>
            <a:ext cx="1028700" cy="102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2000250" y="1019175"/>
            <a:ext cx="5143499"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9" name="Shape 29"/>
          <p:cNvSpPr txBox="1">
            <a:spLocks noGrp="1"/>
          </p:cNvSpPr>
          <p:nvPr>
            <p:ph type="ctrTitle"/>
          </p:nvPr>
        </p:nvSpPr>
        <p:spPr>
          <a:xfrm>
            <a:off x="2961550" y="1991825"/>
            <a:ext cx="3220800" cy="1159799"/>
          </a:xfrm>
          <a:prstGeom prst="rect">
            <a:avLst/>
          </a:prstGeom>
        </p:spPr>
        <p:txBody>
          <a:bodyPr lIns="91425" tIns="91425" rIns="91425" bIns="91425" anchor="ctr" anchorCtr="0"/>
          <a:lstStyle>
            <a:lvl1pPr lvl="0" algn="ctr">
              <a:spcBef>
                <a:spcPts val="0"/>
              </a:spcBef>
              <a:buSzPct val="100000"/>
              <a:defRPr sz="3000"/>
            </a:lvl1pPr>
            <a:lvl2pPr lvl="1" algn="ctr">
              <a:spcBef>
                <a:spcPts val="0"/>
              </a:spcBef>
              <a:buSzPct val="100000"/>
              <a:defRPr sz="3000"/>
            </a:lvl2pPr>
            <a:lvl3pPr lvl="2" algn="ctr">
              <a:spcBef>
                <a:spcPts val="0"/>
              </a:spcBef>
              <a:buSzPct val="100000"/>
              <a:defRPr sz="3000"/>
            </a:lvl3pPr>
            <a:lvl4pPr lvl="3" algn="ctr">
              <a:spcBef>
                <a:spcPts val="0"/>
              </a:spcBef>
              <a:buSzPct val="100000"/>
              <a:defRPr sz="3000"/>
            </a:lvl4pPr>
            <a:lvl5pPr lvl="4" algn="ctr">
              <a:spcBef>
                <a:spcPts val="0"/>
              </a:spcBef>
              <a:buSzPct val="100000"/>
              <a:defRPr sz="3000"/>
            </a:lvl5pPr>
            <a:lvl6pPr lvl="5" algn="ctr">
              <a:spcBef>
                <a:spcPts val="0"/>
              </a:spcBef>
              <a:buSzPct val="100000"/>
              <a:defRPr sz="3000"/>
            </a:lvl6pPr>
            <a:lvl7pPr lvl="6" algn="ctr">
              <a:spcBef>
                <a:spcPts val="0"/>
              </a:spcBef>
              <a:buSzPct val="100000"/>
              <a:defRPr sz="3000"/>
            </a:lvl7pPr>
            <a:lvl8pPr lvl="7" algn="ctr">
              <a:spcBef>
                <a:spcPts val="0"/>
              </a:spcBef>
              <a:buSzPct val="100000"/>
              <a:defRPr sz="3000"/>
            </a:lvl8pPr>
            <a:lvl9pPr lvl="8" algn="ctr">
              <a:spcBef>
                <a:spcPts val="0"/>
              </a:spcBef>
              <a:buSzPct val="100000"/>
              <a:defRPr sz="3000"/>
            </a:lvl9pPr>
          </a:lstStyle>
          <a:p>
            <a:endParaRPr/>
          </a:p>
        </p:txBody>
      </p:sp>
      <p:sp>
        <p:nvSpPr>
          <p:cNvPr id="30" name="Shape 30"/>
          <p:cNvSpPr/>
          <p:nvPr/>
        </p:nvSpPr>
        <p:spPr>
          <a:xfrm flipH="1">
            <a:off x="7144834" y="25631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flipH="1">
            <a:off x="8172291" y="8"/>
            <a:ext cx="971700" cy="971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4566117" y="-49"/>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7138685" y="30853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flipH="1">
            <a:off x="7143750" y="2057450"/>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37"/>
        <p:cNvGrpSpPr/>
        <p:nvPr/>
      </p:nvGrpSpPr>
      <p:grpSpPr>
        <a:xfrm>
          <a:off x="0" y="0"/>
          <a:ext cx="0" cy="0"/>
          <a:chOff x="0" y="0"/>
          <a:chExt cx="0" cy="0"/>
        </a:xfrm>
      </p:grpSpPr>
      <p:pic>
        <p:nvPicPr>
          <p:cNvPr id="38" name="Shape 38"/>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39" name="Shape 39"/>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40" name="Shape 40"/>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41" name="Shape 41"/>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42" name="Shape 42"/>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43" name="Shape 43"/>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pic>
        <p:nvPicPr>
          <p:cNvPr id="44" name="Shape 44"/>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45" name="Shape 45"/>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46" name="Shape 46"/>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47" name="Shape 47"/>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48" name="Shape 48"/>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49" name="Shape 49"/>
          <p:cNvSpPr/>
          <p:nvPr/>
        </p:nvSpPr>
        <p:spPr>
          <a:xfrm flipH="1">
            <a:off x="971549" y="-611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flipH="1">
            <a:off x="2000249" y="4114889"/>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flipH="1">
            <a:off x="3028949" y="0"/>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flipH="1">
            <a:off x="6117974" y="-9555"/>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flipH="1">
            <a:off x="40576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4566117" y="-4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965075" y="1019175"/>
            <a:ext cx="7207200"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 name="Shape 60"/>
          <p:cNvSpPr txBox="1">
            <a:spLocks noGrp="1"/>
          </p:cNvSpPr>
          <p:nvPr>
            <p:ph type="ctrTitle"/>
          </p:nvPr>
        </p:nvSpPr>
        <p:spPr>
          <a:xfrm>
            <a:off x="2014575" y="1583350"/>
            <a:ext cx="5114700" cy="1159799"/>
          </a:xfrm>
          <a:prstGeom prst="rect">
            <a:avLst/>
          </a:prstGeom>
        </p:spPr>
        <p:txBody>
          <a:bodyPr lIns="91425" tIns="91425" rIns="91425" bIns="91425" anchor="b" anchorCtr="0"/>
          <a:lstStyle>
            <a:lvl1pPr lvl="0" algn="ctr" rtl="0">
              <a:spcBef>
                <a:spcPts val="0"/>
              </a:spcBef>
              <a:buClr>
                <a:srgbClr val="4D778A"/>
              </a:buClr>
              <a:buSzPct val="100000"/>
              <a:defRPr sz="1800">
                <a:solidFill>
                  <a:srgbClr val="4D778A"/>
                </a:solidFill>
              </a:defRPr>
            </a:lvl1pPr>
            <a:lvl2pPr lvl="1" algn="ctr" rtl="0">
              <a:spcBef>
                <a:spcPts val="0"/>
              </a:spcBef>
              <a:buClr>
                <a:srgbClr val="4D778A"/>
              </a:buClr>
              <a:buSzPct val="100000"/>
              <a:defRPr sz="1800">
                <a:solidFill>
                  <a:srgbClr val="4D778A"/>
                </a:solidFill>
              </a:defRPr>
            </a:lvl2pPr>
            <a:lvl3pPr lvl="2" algn="ctr" rtl="0">
              <a:spcBef>
                <a:spcPts val="0"/>
              </a:spcBef>
              <a:buClr>
                <a:srgbClr val="4D778A"/>
              </a:buClr>
              <a:buSzPct val="100000"/>
              <a:defRPr sz="1800">
                <a:solidFill>
                  <a:srgbClr val="4D778A"/>
                </a:solidFill>
              </a:defRPr>
            </a:lvl3pPr>
            <a:lvl4pPr lvl="3" algn="ctr" rtl="0">
              <a:spcBef>
                <a:spcPts val="0"/>
              </a:spcBef>
              <a:buClr>
                <a:srgbClr val="4D778A"/>
              </a:buClr>
              <a:buSzPct val="100000"/>
              <a:defRPr sz="1800">
                <a:solidFill>
                  <a:srgbClr val="4D778A"/>
                </a:solidFill>
              </a:defRPr>
            </a:lvl4pPr>
            <a:lvl5pPr lvl="4" algn="ctr" rtl="0">
              <a:spcBef>
                <a:spcPts val="0"/>
              </a:spcBef>
              <a:buClr>
                <a:srgbClr val="4D778A"/>
              </a:buClr>
              <a:buSzPct val="100000"/>
              <a:defRPr sz="1800">
                <a:solidFill>
                  <a:srgbClr val="4D778A"/>
                </a:solidFill>
              </a:defRPr>
            </a:lvl5pPr>
            <a:lvl6pPr lvl="5" algn="ctr" rtl="0">
              <a:spcBef>
                <a:spcPts val="0"/>
              </a:spcBef>
              <a:buClr>
                <a:srgbClr val="4D778A"/>
              </a:buClr>
              <a:buSzPct val="100000"/>
              <a:defRPr sz="1800">
                <a:solidFill>
                  <a:srgbClr val="4D778A"/>
                </a:solidFill>
              </a:defRPr>
            </a:lvl6pPr>
            <a:lvl7pPr lvl="6" algn="ctr" rtl="0">
              <a:spcBef>
                <a:spcPts val="0"/>
              </a:spcBef>
              <a:buClr>
                <a:srgbClr val="4D778A"/>
              </a:buClr>
              <a:buSzPct val="100000"/>
              <a:defRPr sz="1800">
                <a:solidFill>
                  <a:srgbClr val="4D778A"/>
                </a:solidFill>
              </a:defRPr>
            </a:lvl7pPr>
            <a:lvl8pPr lvl="7" algn="ctr" rtl="0">
              <a:spcBef>
                <a:spcPts val="0"/>
              </a:spcBef>
              <a:buClr>
                <a:srgbClr val="4D778A"/>
              </a:buClr>
              <a:buSzPct val="100000"/>
              <a:defRPr sz="1800">
                <a:solidFill>
                  <a:srgbClr val="4D778A"/>
                </a:solidFill>
              </a:defRPr>
            </a:lvl8pPr>
            <a:lvl9pPr lvl="8" algn="ctr" rtl="0">
              <a:spcBef>
                <a:spcPts val="0"/>
              </a:spcBef>
              <a:buClr>
                <a:srgbClr val="4D778A"/>
              </a:buClr>
              <a:buSzPct val="100000"/>
              <a:defRPr sz="1800">
                <a:solidFill>
                  <a:srgbClr val="4D778A"/>
                </a:solidFill>
              </a:defRPr>
            </a:lvl9pPr>
          </a:lstStyle>
          <a:p>
            <a:endParaRPr/>
          </a:p>
        </p:txBody>
      </p:sp>
      <p:sp>
        <p:nvSpPr>
          <p:cNvPr id="61" name="Shape 61"/>
          <p:cNvSpPr txBox="1">
            <a:spLocks noGrp="1"/>
          </p:cNvSpPr>
          <p:nvPr>
            <p:ph type="subTitle" idx="1"/>
          </p:nvPr>
        </p:nvSpPr>
        <p:spPr>
          <a:xfrm>
            <a:off x="2014575" y="2611454"/>
            <a:ext cx="5114700" cy="784799"/>
          </a:xfrm>
          <a:prstGeom prst="rect">
            <a:avLst/>
          </a:prstGeom>
        </p:spPr>
        <p:txBody>
          <a:bodyPr lIns="91425" tIns="91425" rIns="91425" bIns="91425" anchor="t" anchorCtr="0"/>
          <a:lstStyle>
            <a:lvl1pPr lvl="0" algn="ctr" rtl="0">
              <a:spcBef>
                <a:spcPts val="0"/>
              </a:spcBef>
              <a:buClr>
                <a:srgbClr val="7198A9"/>
              </a:buClr>
              <a:buSzPct val="100000"/>
              <a:buNone/>
              <a:defRPr sz="1400">
                <a:solidFill>
                  <a:srgbClr val="7198A9"/>
                </a:solidFill>
              </a:defRPr>
            </a:lvl1pPr>
            <a:lvl2pPr lvl="1" algn="ctr" rtl="0">
              <a:spcBef>
                <a:spcPts val="0"/>
              </a:spcBef>
              <a:buClr>
                <a:srgbClr val="7198A9"/>
              </a:buClr>
              <a:buSzPct val="100000"/>
              <a:buNone/>
              <a:defRPr sz="1400">
                <a:solidFill>
                  <a:srgbClr val="7198A9"/>
                </a:solidFill>
              </a:defRPr>
            </a:lvl2pPr>
            <a:lvl3pPr lvl="2" algn="ctr" rtl="0">
              <a:spcBef>
                <a:spcPts val="0"/>
              </a:spcBef>
              <a:buClr>
                <a:srgbClr val="7198A9"/>
              </a:buClr>
              <a:buSzPct val="100000"/>
              <a:buNone/>
              <a:defRPr sz="1400">
                <a:solidFill>
                  <a:srgbClr val="7198A9"/>
                </a:solidFill>
              </a:defRPr>
            </a:lvl3pPr>
            <a:lvl4pPr lvl="3" algn="ctr" rtl="0">
              <a:spcBef>
                <a:spcPts val="0"/>
              </a:spcBef>
              <a:buClr>
                <a:srgbClr val="7198A9"/>
              </a:buClr>
              <a:buSzPct val="100000"/>
              <a:buNone/>
              <a:defRPr sz="1400">
                <a:solidFill>
                  <a:srgbClr val="7198A9"/>
                </a:solidFill>
              </a:defRPr>
            </a:lvl4pPr>
            <a:lvl5pPr lvl="4" algn="ctr" rtl="0">
              <a:spcBef>
                <a:spcPts val="0"/>
              </a:spcBef>
              <a:buClr>
                <a:srgbClr val="7198A9"/>
              </a:buClr>
              <a:buSzPct val="100000"/>
              <a:buNone/>
              <a:defRPr sz="1400">
                <a:solidFill>
                  <a:srgbClr val="7198A9"/>
                </a:solidFill>
              </a:defRPr>
            </a:lvl5pPr>
            <a:lvl6pPr lvl="5" algn="ctr" rtl="0">
              <a:spcBef>
                <a:spcPts val="0"/>
              </a:spcBef>
              <a:buClr>
                <a:srgbClr val="7198A9"/>
              </a:buClr>
              <a:buSzPct val="100000"/>
              <a:buNone/>
              <a:defRPr sz="1400">
                <a:solidFill>
                  <a:srgbClr val="7198A9"/>
                </a:solidFill>
              </a:defRPr>
            </a:lvl6pPr>
            <a:lvl7pPr lvl="6" algn="ctr" rtl="0">
              <a:spcBef>
                <a:spcPts val="0"/>
              </a:spcBef>
              <a:buClr>
                <a:srgbClr val="7198A9"/>
              </a:buClr>
              <a:buSzPct val="100000"/>
              <a:buNone/>
              <a:defRPr sz="1400">
                <a:solidFill>
                  <a:srgbClr val="7198A9"/>
                </a:solidFill>
              </a:defRPr>
            </a:lvl7pPr>
            <a:lvl8pPr lvl="7" algn="ctr" rtl="0">
              <a:spcBef>
                <a:spcPts val="0"/>
              </a:spcBef>
              <a:buClr>
                <a:srgbClr val="7198A9"/>
              </a:buClr>
              <a:buSzPct val="100000"/>
              <a:buNone/>
              <a:defRPr sz="1400">
                <a:solidFill>
                  <a:srgbClr val="7198A9"/>
                </a:solidFill>
              </a:defRPr>
            </a:lvl8pPr>
            <a:lvl9pPr lvl="8" algn="ctr" rtl="0">
              <a:spcBef>
                <a:spcPts val="0"/>
              </a:spcBef>
              <a:buClr>
                <a:srgbClr val="7198A9"/>
              </a:buClr>
              <a:buSzPct val="100000"/>
              <a:buNone/>
              <a:defRPr sz="1400">
                <a:solidFill>
                  <a:srgbClr val="7198A9"/>
                </a:solidFill>
              </a:defRPr>
            </a:lvl9pPr>
          </a:lstStyle>
          <a:p>
            <a:endParaRPr/>
          </a:p>
        </p:txBody>
      </p:sp>
      <p:sp>
        <p:nvSpPr>
          <p:cNvPr id="62" name="Shape 62"/>
          <p:cNvSpPr/>
          <p:nvPr/>
        </p:nvSpPr>
        <p:spPr>
          <a:xfrm>
            <a:off x="5072817" y="4615400"/>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842475" y="1197075"/>
            <a:ext cx="4115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body" idx="1"/>
          </p:nvPr>
        </p:nvSpPr>
        <p:spPr>
          <a:xfrm>
            <a:off x="1842475" y="1918281"/>
            <a:ext cx="4115399" cy="27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91" name="Shape 91"/>
          <p:cNvPicPr preferRelativeResize="0"/>
          <p:nvPr/>
        </p:nvPicPr>
        <p:blipFill>
          <a:blip r:embed="rId2">
            <a:alphaModFix/>
          </a:blip>
          <a:stretch>
            <a:fillRect/>
          </a:stretch>
        </p:blipFill>
        <p:spPr>
          <a:xfrm>
            <a:off x="8106184" y="2070682"/>
            <a:ext cx="1037814" cy="1037812"/>
          </a:xfrm>
          <a:prstGeom prst="rect">
            <a:avLst/>
          </a:prstGeom>
          <a:noFill/>
          <a:ln>
            <a:noFill/>
          </a:ln>
        </p:spPr>
      </p:pic>
      <p:pic>
        <p:nvPicPr>
          <p:cNvPr id="92" name="Shape 92"/>
          <p:cNvPicPr preferRelativeResize="0"/>
          <p:nvPr/>
        </p:nvPicPr>
        <p:blipFill>
          <a:blip r:embed="rId3">
            <a:alphaModFix/>
          </a:blip>
          <a:stretch>
            <a:fillRect/>
          </a:stretch>
        </p:blipFill>
        <p:spPr>
          <a:xfrm>
            <a:off x="7066221" y="9"/>
            <a:ext cx="2077779" cy="2077770"/>
          </a:xfrm>
          <a:prstGeom prst="rect">
            <a:avLst/>
          </a:prstGeom>
          <a:noFill/>
          <a:ln>
            <a:noFill/>
          </a:ln>
        </p:spPr>
      </p:pic>
      <p:sp>
        <p:nvSpPr>
          <p:cNvPr id="93" name="Shape 93"/>
          <p:cNvSpPr/>
          <p:nvPr/>
        </p:nvSpPr>
        <p:spPr>
          <a:xfrm>
            <a:off x="7070023" y="2072329"/>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8106244" y="310851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7070023" y="1"/>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6" y="4105794"/>
            <a:ext cx="1037699" cy="1037699"/>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0" y="35870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18690" y="4105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6551322" y="-9"/>
            <a:ext cx="518700" cy="51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7587465" y="25837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01" name="Shape 101"/>
          <p:cNvGrpSpPr/>
          <p:nvPr/>
        </p:nvGrpSpPr>
        <p:grpSpPr>
          <a:xfrm>
            <a:off x="7332941" y="269800"/>
            <a:ext cx="498130" cy="498101"/>
            <a:chOff x="1923675" y="1633650"/>
            <a:chExt cx="436000" cy="435975"/>
          </a:xfrm>
        </p:grpSpPr>
        <p:sp>
          <p:nvSpPr>
            <p:cNvPr id="102" name="Shape 10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08"/>
        <p:cNvGrpSpPr/>
        <p:nvPr/>
      </p:nvGrpSpPr>
      <p:grpSpPr>
        <a:xfrm>
          <a:off x="0" y="0"/>
          <a:ext cx="0" cy="0"/>
          <a:chOff x="0" y="0"/>
          <a:chExt cx="0" cy="0"/>
        </a:xfrm>
      </p:grpSpPr>
      <p:pic>
        <p:nvPicPr>
          <p:cNvPr id="109" name="Shape 109"/>
          <p:cNvPicPr preferRelativeResize="0"/>
          <p:nvPr/>
        </p:nvPicPr>
        <p:blipFill>
          <a:blip r:embed="rId2">
            <a:alphaModFix/>
          </a:blip>
          <a:stretch>
            <a:fillRect/>
          </a:stretch>
        </p:blipFill>
        <p:spPr>
          <a:xfrm>
            <a:off x="7069775" y="1037700"/>
            <a:ext cx="2070675" cy="2070675"/>
          </a:xfrm>
          <a:prstGeom prst="rect">
            <a:avLst/>
          </a:prstGeom>
          <a:noFill/>
          <a:ln>
            <a:noFill/>
          </a:ln>
        </p:spPr>
      </p:pic>
      <p:sp>
        <p:nvSpPr>
          <p:cNvPr id="110" name="Shape 110"/>
          <p:cNvSpPr/>
          <p:nvPr/>
        </p:nvSpPr>
        <p:spPr>
          <a:xfrm>
            <a:off x="7070023" y="207232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11" name="Shape 111"/>
          <p:cNvPicPr preferRelativeResize="0"/>
          <p:nvPr/>
        </p:nvPicPr>
        <p:blipFill>
          <a:blip r:embed="rId3">
            <a:alphaModFix/>
          </a:blip>
          <a:stretch>
            <a:fillRect/>
          </a:stretch>
        </p:blipFill>
        <p:spPr>
          <a:xfrm>
            <a:off x="8102625" y="0"/>
            <a:ext cx="1037825" cy="1037825"/>
          </a:xfrm>
          <a:prstGeom prst="rect">
            <a:avLst/>
          </a:prstGeom>
          <a:noFill/>
          <a:ln>
            <a:noFill/>
          </a:ln>
        </p:spPr>
      </p:pic>
      <p:sp>
        <p:nvSpPr>
          <p:cNvPr id="112" name="Shape 112"/>
          <p:cNvSpPr txBox="1">
            <a:spLocks noGrp="1"/>
          </p:cNvSpPr>
          <p:nvPr>
            <p:ph type="title"/>
          </p:nvPr>
        </p:nvSpPr>
        <p:spPr>
          <a:xfrm>
            <a:off x="1842475" y="1197075"/>
            <a:ext cx="4406399" cy="621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3" name="Shape 113"/>
          <p:cNvSpPr txBox="1">
            <a:spLocks noGrp="1"/>
          </p:cNvSpPr>
          <p:nvPr>
            <p:ph type="body" idx="1"/>
          </p:nvPr>
        </p:nvSpPr>
        <p:spPr>
          <a:xfrm>
            <a:off x="1842475" y="1818975"/>
            <a:ext cx="2172900" cy="31067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114" name="Shape 114"/>
          <p:cNvSpPr txBox="1">
            <a:spLocks noGrp="1"/>
          </p:cNvSpPr>
          <p:nvPr>
            <p:ph type="body" idx="2"/>
          </p:nvPr>
        </p:nvSpPr>
        <p:spPr>
          <a:xfrm>
            <a:off x="4063135" y="1818975"/>
            <a:ext cx="2185800" cy="31067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115" name="Shape 115"/>
          <p:cNvSpPr/>
          <p:nvPr/>
        </p:nvSpPr>
        <p:spPr>
          <a:xfrm>
            <a:off x="8102685" y="3110092"/>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7070032" y="62"/>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6" y="4105794"/>
            <a:ext cx="1037699" cy="1037699"/>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037700" y="46244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9" y="4105790"/>
            <a:ext cx="518700" cy="51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8621747" y="4146315"/>
            <a:ext cx="518700" cy="51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8621753" y="36276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22" name="Shape 122"/>
          <p:cNvGrpSpPr/>
          <p:nvPr/>
        </p:nvGrpSpPr>
        <p:grpSpPr>
          <a:xfrm>
            <a:off x="7424021" y="2343454"/>
            <a:ext cx="329718" cy="522702"/>
            <a:chOff x="6718575" y="2318625"/>
            <a:chExt cx="256950" cy="407375"/>
          </a:xfrm>
        </p:grpSpPr>
        <p:sp>
          <p:nvSpPr>
            <p:cNvPr id="123" name="Shape 12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31"/>
        <p:cNvGrpSpPr/>
        <p:nvPr/>
      </p:nvGrpSpPr>
      <p:grpSpPr>
        <a:xfrm>
          <a:off x="0" y="0"/>
          <a:ext cx="0" cy="0"/>
          <a:chOff x="0" y="0"/>
          <a:chExt cx="0" cy="0"/>
        </a:xfrm>
      </p:grpSpPr>
      <p:pic>
        <p:nvPicPr>
          <p:cNvPr id="132" name="Shape 132"/>
          <p:cNvPicPr preferRelativeResize="0"/>
          <p:nvPr/>
        </p:nvPicPr>
        <p:blipFill>
          <a:blip r:embed="rId2">
            <a:alphaModFix/>
          </a:blip>
          <a:stretch>
            <a:fillRect/>
          </a:stretch>
        </p:blipFill>
        <p:spPr>
          <a:xfrm>
            <a:off x="7068350" y="2070675"/>
            <a:ext cx="1037825" cy="1037825"/>
          </a:xfrm>
          <a:prstGeom prst="rect">
            <a:avLst/>
          </a:prstGeom>
          <a:noFill/>
          <a:ln>
            <a:noFill/>
          </a:ln>
        </p:spPr>
      </p:pic>
      <p:pic>
        <p:nvPicPr>
          <p:cNvPr id="133" name="Shape 133"/>
          <p:cNvPicPr preferRelativeResize="0"/>
          <p:nvPr/>
        </p:nvPicPr>
        <p:blipFill>
          <a:blip r:embed="rId3">
            <a:alphaModFix/>
          </a:blip>
          <a:stretch>
            <a:fillRect/>
          </a:stretch>
        </p:blipFill>
        <p:spPr>
          <a:xfrm>
            <a:off x="7066225" y="0"/>
            <a:ext cx="2077775" cy="2077775"/>
          </a:xfrm>
          <a:prstGeom prst="rect">
            <a:avLst/>
          </a:prstGeom>
          <a:noFill/>
          <a:ln>
            <a:noFill/>
          </a:ln>
        </p:spPr>
      </p:pic>
      <p:sp>
        <p:nvSpPr>
          <p:cNvPr id="134" name="Shape 134"/>
          <p:cNvSpPr txBox="1">
            <a:spLocks noGrp="1"/>
          </p:cNvSpPr>
          <p:nvPr>
            <p:ph type="title"/>
          </p:nvPr>
        </p:nvSpPr>
        <p:spPr>
          <a:xfrm>
            <a:off x="1842475" y="1197075"/>
            <a:ext cx="4441799" cy="6219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5" name="Shape 135"/>
          <p:cNvSpPr txBox="1">
            <a:spLocks noGrp="1"/>
          </p:cNvSpPr>
          <p:nvPr>
            <p:ph type="body" idx="1"/>
          </p:nvPr>
        </p:nvSpPr>
        <p:spPr>
          <a:xfrm>
            <a:off x="1842475"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6" name="Shape 136"/>
          <p:cNvSpPr txBox="1">
            <a:spLocks noGrp="1"/>
          </p:cNvSpPr>
          <p:nvPr>
            <p:ph type="body" idx="2"/>
          </p:nvPr>
        </p:nvSpPr>
        <p:spPr>
          <a:xfrm>
            <a:off x="3347474"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7" name="Shape 137"/>
          <p:cNvSpPr txBox="1">
            <a:spLocks noGrp="1"/>
          </p:cNvSpPr>
          <p:nvPr>
            <p:ph type="body" idx="3"/>
          </p:nvPr>
        </p:nvSpPr>
        <p:spPr>
          <a:xfrm>
            <a:off x="4852474" y="1818975"/>
            <a:ext cx="1431300" cy="3107099"/>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38" name="Shape 138"/>
          <p:cNvSpPr/>
          <p:nvPr/>
        </p:nvSpPr>
        <p:spPr>
          <a:xfrm>
            <a:off x="6030660" y="4"/>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8106244" y="2071755"/>
            <a:ext cx="1037699" cy="10376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8106235" y="103462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293" y="3586794"/>
            <a:ext cx="1037699" cy="10376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300" y="4624497"/>
            <a:ext cx="518700" cy="51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309" y="358679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8625222" y="3113165"/>
            <a:ext cx="518700" cy="51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7068340" y="-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46" name="Shape 146"/>
          <p:cNvGrpSpPr/>
          <p:nvPr/>
        </p:nvGrpSpPr>
        <p:grpSpPr>
          <a:xfrm>
            <a:off x="8352270" y="1280646"/>
            <a:ext cx="545654" cy="545654"/>
            <a:chOff x="5941025" y="3634400"/>
            <a:chExt cx="467650" cy="467650"/>
          </a:xfrm>
        </p:grpSpPr>
        <p:sp>
          <p:nvSpPr>
            <p:cNvPr id="147" name="Shape 147"/>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1">
    <p:spTree>
      <p:nvGrpSpPr>
        <p:cNvPr id="1" name="Shape 188"/>
        <p:cNvGrpSpPr/>
        <p:nvPr/>
      </p:nvGrpSpPr>
      <p:grpSpPr>
        <a:xfrm>
          <a:off x="0" y="0"/>
          <a:ext cx="0" cy="0"/>
          <a:chOff x="0" y="0"/>
          <a:chExt cx="0" cy="0"/>
        </a:xfrm>
      </p:grpSpPr>
      <p:pic>
        <p:nvPicPr>
          <p:cNvPr id="189" name="Shape 189"/>
          <p:cNvPicPr preferRelativeResize="0"/>
          <p:nvPr/>
        </p:nvPicPr>
        <p:blipFill>
          <a:blip r:embed="rId2">
            <a:alphaModFix/>
          </a:blip>
          <a:stretch>
            <a:fillRect/>
          </a:stretch>
        </p:blipFill>
        <p:spPr>
          <a:xfrm>
            <a:off x="8213282" y="1857008"/>
            <a:ext cx="930717" cy="930717"/>
          </a:xfrm>
          <a:prstGeom prst="rect">
            <a:avLst/>
          </a:prstGeom>
          <a:noFill/>
          <a:ln>
            <a:noFill/>
          </a:ln>
        </p:spPr>
      </p:pic>
      <p:pic>
        <p:nvPicPr>
          <p:cNvPr id="190" name="Shape 190"/>
          <p:cNvPicPr preferRelativeResize="0"/>
          <p:nvPr/>
        </p:nvPicPr>
        <p:blipFill>
          <a:blip r:embed="rId3">
            <a:alphaModFix/>
          </a:blip>
          <a:stretch>
            <a:fillRect/>
          </a:stretch>
        </p:blipFill>
        <p:spPr>
          <a:xfrm>
            <a:off x="7280639" y="15"/>
            <a:ext cx="1863360" cy="1863357"/>
          </a:xfrm>
          <a:prstGeom prst="rect">
            <a:avLst/>
          </a:prstGeom>
          <a:noFill/>
          <a:ln>
            <a:noFill/>
          </a:ln>
        </p:spPr>
      </p:pic>
      <p:sp>
        <p:nvSpPr>
          <p:cNvPr id="191" name="Shape 191"/>
          <p:cNvSpPr/>
          <p:nvPr/>
        </p:nvSpPr>
        <p:spPr>
          <a:xfrm>
            <a:off x="7284049" y="1858485"/>
            <a:ext cx="930600" cy="9306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213335" y="2787740"/>
            <a:ext cx="930600" cy="9306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7284049" y="8"/>
            <a:ext cx="930600" cy="9306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5" y="4212883"/>
            <a:ext cx="930600" cy="9306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0" y="3747713"/>
            <a:ext cx="465300" cy="465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465163" y="4212880"/>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6818875" y="0"/>
            <a:ext cx="465300" cy="4653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7748093" y="2317122"/>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99" name="Shape 199"/>
          <p:cNvGrpSpPr/>
          <p:nvPr/>
        </p:nvGrpSpPr>
        <p:grpSpPr>
          <a:xfrm>
            <a:off x="7519838" y="241964"/>
            <a:ext cx="446725" cy="446699"/>
            <a:chOff x="1923675" y="1633650"/>
            <a:chExt cx="436000" cy="435975"/>
          </a:xfrm>
        </p:grpSpPr>
        <p:sp>
          <p:nvSpPr>
            <p:cNvPr id="200" name="Shape 20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 name="Shape 20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2">
    <p:spTree>
      <p:nvGrpSpPr>
        <p:cNvPr id="1" name="Shape 206"/>
        <p:cNvGrpSpPr/>
        <p:nvPr/>
      </p:nvGrpSpPr>
      <p:grpSpPr>
        <a:xfrm>
          <a:off x="0" y="0"/>
          <a:ext cx="0" cy="0"/>
          <a:chOff x="0" y="0"/>
          <a:chExt cx="0" cy="0"/>
        </a:xfrm>
      </p:grpSpPr>
      <p:pic>
        <p:nvPicPr>
          <p:cNvPr id="207" name="Shape 207"/>
          <p:cNvPicPr preferRelativeResize="0"/>
          <p:nvPr/>
        </p:nvPicPr>
        <p:blipFill>
          <a:blip r:embed="rId2">
            <a:alphaModFix/>
          </a:blip>
          <a:stretch>
            <a:fillRect/>
          </a:stretch>
        </p:blipFill>
        <p:spPr>
          <a:xfrm>
            <a:off x="7274671" y="936760"/>
            <a:ext cx="1869249" cy="1869255"/>
          </a:xfrm>
          <a:prstGeom prst="rect">
            <a:avLst/>
          </a:prstGeom>
          <a:noFill/>
          <a:ln>
            <a:noFill/>
          </a:ln>
        </p:spPr>
      </p:pic>
      <p:sp>
        <p:nvSpPr>
          <p:cNvPr id="208" name="Shape 208"/>
          <p:cNvSpPr/>
          <p:nvPr/>
        </p:nvSpPr>
        <p:spPr>
          <a:xfrm>
            <a:off x="7274894" y="1870745"/>
            <a:ext cx="936899" cy="9368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209" name="Shape 209"/>
          <p:cNvPicPr preferRelativeResize="0"/>
          <p:nvPr/>
        </p:nvPicPr>
        <p:blipFill>
          <a:blip r:embed="rId3">
            <a:alphaModFix/>
          </a:blip>
          <a:stretch>
            <a:fillRect/>
          </a:stretch>
        </p:blipFill>
        <p:spPr>
          <a:xfrm>
            <a:off x="8207050" y="0"/>
            <a:ext cx="936870" cy="936872"/>
          </a:xfrm>
          <a:prstGeom prst="rect">
            <a:avLst/>
          </a:prstGeom>
          <a:noFill/>
          <a:ln>
            <a:noFill/>
          </a:ln>
        </p:spPr>
      </p:pic>
      <p:sp>
        <p:nvSpPr>
          <p:cNvPr id="210" name="Shape 210"/>
          <p:cNvSpPr/>
          <p:nvPr/>
        </p:nvSpPr>
        <p:spPr>
          <a:xfrm>
            <a:off x="8207105" y="2807566"/>
            <a:ext cx="936899" cy="9368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11" name="Shape 211"/>
          <p:cNvSpPr/>
          <p:nvPr/>
        </p:nvSpPr>
        <p:spPr>
          <a:xfrm>
            <a:off x="7274902" y="55"/>
            <a:ext cx="936899" cy="9368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12" name="Shape 212"/>
          <p:cNvSpPr/>
          <p:nvPr/>
        </p:nvSpPr>
        <p:spPr>
          <a:xfrm>
            <a:off x="13" y="4206738"/>
            <a:ext cx="936899" cy="936899"/>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13" name="Shape 213"/>
          <p:cNvSpPr/>
          <p:nvPr/>
        </p:nvSpPr>
        <p:spPr>
          <a:xfrm>
            <a:off x="936765" y="4674986"/>
            <a:ext cx="468300" cy="468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0" y="4206735"/>
            <a:ext cx="468300" cy="4683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15" name="Shape 215"/>
          <p:cNvSpPr/>
          <p:nvPr/>
        </p:nvSpPr>
        <p:spPr>
          <a:xfrm>
            <a:off x="8675675" y="3742993"/>
            <a:ext cx="468300" cy="4683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16" name="Shape 216"/>
          <p:cNvSpPr/>
          <p:nvPr/>
        </p:nvSpPr>
        <p:spPr>
          <a:xfrm>
            <a:off x="8675680" y="3274748"/>
            <a:ext cx="468300" cy="468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17" name="Shape 217"/>
          <p:cNvGrpSpPr/>
          <p:nvPr/>
        </p:nvGrpSpPr>
        <p:grpSpPr>
          <a:xfrm>
            <a:off x="7594613" y="2115524"/>
            <a:ext cx="297650" cy="471862"/>
            <a:chOff x="6718575" y="2318625"/>
            <a:chExt cx="256950" cy="407375"/>
          </a:xfrm>
        </p:grpSpPr>
        <p:sp>
          <p:nvSpPr>
            <p:cNvPr id="218" name="Shape 21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 name="Shape 21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 name="Shape 22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 name="Shape 22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 name="Shape 22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 name="Shape 22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3">
    <p:spTree>
      <p:nvGrpSpPr>
        <p:cNvPr id="1" name="Shape 226"/>
        <p:cNvGrpSpPr/>
        <p:nvPr/>
      </p:nvGrpSpPr>
      <p:grpSpPr>
        <a:xfrm>
          <a:off x="0" y="0"/>
          <a:ext cx="0" cy="0"/>
          <a:chOff x="0" y="0"/>
          <a:chExt cx="0" cy="0"/>
        </a:xfrm>
      </p:grpSpPr>
      <p:pic>
        <p:nvPicPr>
          <p:cNvPr id="227" name="Shape 227"/>
          <p:cNvPicPr preferRelativeResize="0"/>
          <p:nvPr/>
        </p:nvPicPr>
        <p:blipFill>
          <a:blip r:embed="rId2">
            <a:alphaModFix/>
          </a:blip>
          <a:stretch>
            <a:fillRect/>
          </a:stretch>
        </p:blipFill>
        <p:spPr>
          <a:xfrm>
            <a:off x="7277752" y="1861708"/>
            <a:ext cx="933084" cy="933087"/>
          </a:xfrm>
          <a:prstGeom prst="rect">
            <a:avLst/>
          </a:prstGeom>
          <a:noFill/>
          <a:ln>
            <a:noFill/>
          </a:ln>
        </p:spPr>
      </p:pic>
      <p:pic>
        <p:nvPicPr>
          <p:cNvPr id="228" name="Shape 228"/>
          <p:cNvPicPr preferRelativeResize="0"/>
          <p:nvPr/>
        </p:nvPicPr>
        <p:blipFill>
          <a:blip r:embed="rId3">
            <a:alphaModFix/>
          </a:blip>
          <a:stretch>
            <a:fillRect/>
          </a:stretch>
        </p:blipFill>
        <p:spPr>
          <a:xfrm>
            <a:off x="7275841" y="8"/>
            <a:ext cx="1868082" cy="1868084"/>
          </a:xfrm>
          <a:prstGeom prst="rect">
            <a:avLst/>
          </a:prstGeom>
          <a:noFill/>
          <a:ln>
            <a:noFill/>
          </a:ln>
        </p:spPr>
      </p:pic>
      <p:sp>
        <p:nvSpPr>
          <p:cNvPr id="229" name="Shape 229"/>
          <p:cNvSpPr/>
          <p:nvPr/>
        </p:nvSpPr>
        <p:spPr>
          <a:xfrm>
            <a:off x="6344788" y="12"/>
            <a:ext cx="932999" cy="9329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8210900" y="1862680"/>
            <a:ext cx="932999" cy="9329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8210892" y="930218"/>
            <a:ext cx="932999" cy="9329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286" y="3743869"/>
            <a:ext cx="932999" cy="9329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3" name="Shape 233"/>
          <p:cNvSpPr/>
          <p:nvPr/>
        </p:nvSpPr>
        <p:spPr>
          <a:xfrm>
            <a:off x="-292" y="4676847"/>
            <a:ext cx="466499" cy="4664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300" y="3743866"/>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35" name="Shape 235"/>
          <p:cNvSpPr/>
          <p:nvPr/>
        </p:nvSpPr>
        <p:spPr>
          <a:xfrm>
            <a:off x="8677502" y="2798990"/>
            <a:ext cx="466499" cy="466499"/>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36" name="Shape 236"/>
          <p:cNvSpPr/>
          <p:nvPr/>
        </p:nvSpPr>
        <p:spPr>
          <a:xfrm>
            <a:off x="7277743" y="0"/>
            <a:ext cx="466499" cy="4664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237" name="Shape 237"/>
          <p:cNvGrpSpPr/>
          <p:nvPr/>
        </p:nvGrpSpPr>
        <p:grpSpPr>
          <a:xfrm>
            <a:off x="8431832" y="1151245"/>
            <a:ext cx="490564" cy="490564"/>
            <a:chOff x="5941025" y="3634400"/>
            <a:chExt cx="467650" cy="467650"/>
          </a:xfrm>
        </p:grpSpPr>
        <p:sp>
          <p:nvSpPr>
            <p:cNvPr id="238" name="Shape 238"/>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 name="Shape 239"/>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 name="Shape 242"/>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4">
    <p:spTree>
      <p:nvGrpSpPr>
        <p:cNvPr id="1" name="Shape 244"/>
        <p:cNvGrpSpPr/>
        <p:nvPr/>
      </p:nvGrpSpPr>
      <p:grpSpPr>
        <a:xfrm>
          <a:off x="0" y="0"/>
          <a:ext cx="0" cy="0"/>
          <a:chOff x="0" y="0"/>
          <a:chExt cx="0" cy="0"/>
        </a:xfrm>
      </p:grpSpPr>
      <p:pic>
        <p:nvPicPr>
          <p:cNvPr id="245" name="Shape 245"/>
          <p:cNvPicPr preferRelativeResize="0"/>
          <p:nvPr/>
        </p:nvPicPr>
        <p:blipFill>
          <a:blip r:embed="rId2">
            <a:alphaModFix/>
          </a:blip>
          <a:stretch>
            <a:fillRect/>
          </a:stretch>
        </p:blipFill>
        <p:spPr>
          <a:xfrm>
            <a:off x="8208904" y="0"/>
            <a:ext cx="935025" cy="935025"/>
          </a:xfrm>
          <a:prstGeom prst="rect">
            <a:avLst/>
          </a:prstGeom>
          <a:noFill/>
          <a:ln>
            <a:noFill/>
          </a:ln>
        </p:spPr>
      </p:pic>
      <p:pic>
        <p:nvPicPr>
          <p:cNvPr id="246" name="Shape 246"/>
          <p:cNvPicPr preferRelativeResize="0"/>
          <p:nvPr/>
        </p:nvPicPr>
        <p:blipFill>
          <a:blip r:embed="rId3">
            <a:alphaModFix/>
          </a:blip>
          <a:stretch>
            <a:fillRect/>
          </a:stretch>
        </p:blipFill>
        <p:spPr>
          <a:xfrm>
            <a:off x="7271785" y="1865793"/>
            <a:ext cx="1872187" cy="1872190"/>
          </a:xfrm>
          <a:prstGeom prst="rect">
            <a:avLst/>
          </a:prstGeom>
          <a:noFill/>
          <a:ln>
            <a:noFill/>
          </a:ln>
        </p:spPr>
      </p:pic>
      <p:sp>
        <p:nvSpPr>
          <p:cNvPr id="247" name="Shape 247"/>
          <p:cNvSpPr/>
          <p:nvPr/>
        </p:nvSpPr>
        <p:spPr>
          <a:xfrm>
            <a:off x="7275208" y="3"/>
            <a:ext cx="935099" cy="9350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8" name="Shape 248"/>
          <p:cNvSpPr/>
          <p:nvPr/>
        </p:nvSpPr>
        <p:spPr>
          <a:xfrm>
            <a:off x="8208899" y="935036"/>
            <a:ext cx="935099" cy="935099"/>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49" name="Shape 249"/>
          <p:cNvSpPr/>
          <p:nvPr/>
        </p:nvSpPr>
        <p:spPr>
          <a:xfrm>
            <a:off x="7275208" y="2795481"/>
            <a:ext cx="935099" cy="9350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0" name="Shape 250"/>
          <p:cNvSpPr/>
          <p:nvPr/>
        </p:nvSpPr>
        <p:spPr>
          <a:xfrm>
            <a:off x="13" y="4208473"/>
            <a:ext cx="935099" cy="9350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1" name="Shape 251"/>
          <p:cNvSpPr/>
          <p:nvPr/>
        </p:nvSpPr>
        <p:spPr>
          <a:xfrm>
            <a:off x="935031" y="4208476"/>
            <a:ext cx="467399" cy="4673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52" name="Shape 252"/>
          <p:cNvSpPr/>
          <p:nvPr/>
        </p:nvSpPr>
        <p:spPr>
          <a:xfrm>
            <a:off x="0" y="467611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3" name="Shape 253"/>
          <p:cNvSpPr/>
          <p:nvPr/>
        </p:nvSpPr>
        <p:spPr>
          <a:xfrm>
            <a:off x="7741457" y="935016"/>
            <a:ext cx="467399" cy="467399"/>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54" name="Shape 254"/>
          <p:cNvSpPr/>
          <p:nvPr/>
        </p:nvSpPr>
        <p:spPr>
          <a:xfrm>
            <a:off x="8676589" y="467638"/>
            <a:ext cx="467399" cy="467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55" name="Shape 255"/>
          <p:cNvSpPr/>
          <p:nvPr/>
        </p:nvSpPr>
        <p:spPr>
          <a:xfrm>
            <a:off x="7689535" y="3100147"/>
            <a:ext cx="410308" cy="37325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 name="Shape 256"/>
          <p:cNvSpPr/>
          <p:nvPr/>
        </p:nvSpPr>
        <p:spPr>
          <a:xfrm flipH="1">
            <a:off x="7385584" y="3052605"/>
            <a:ext cx="273000" cy="248321"/>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42475" y="1197075"/>
            <a:ext cx="4115399" cy="621900"/>
          </a:xfrm>
          <a:prstGeom prst="rect">
            <a:avLst/>
          </a:prstGeom>
          <a:noFill/>
          <a:ln>
            <a:noFill/>
          </a:ln>
        </p:spPr>
        <p:txBody>
          <a:bodyPr lIns="91425" tIns="91425" rIns="91425" bIns="91425" anchor="b" anchorCtr="0"/>
          <a:lstStyle>
            <a:lvl1pPr lvl="0">
              <a:spcBef>
                <a:spcPts val="0"/>
              </a:spcBef>
              <a:buClr>
                <a:srgbClr val="7198A9"/>
              </a:buClr>
              <a:buFont typeface="Arvo"/>
              <a:buNone/>
              <a:defRPr>
                <a:solidFill>
                  <a:srgbClr val="7198A9"/>
                </a:solidFill>
                <a:latin typeface="Arvo"/>
                <a:ea typeface="Arvo"/>
                <a:cs typeface="Arvo"/>
                <a:sym typeface="Arvo"/>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endParaRPr/>
          </a:p>
        </p:txBody>
      </p:sp>
      <p:sp>
        <p:nvSpPr>
          <p:cNvPr id="7" name="Shape 7"/>
          <p:cNvSpPr txBox="1">
            <a:spLocks noGrp="1"/>
          </p:cNvSpPr>
          <p:nvPr>
            <p:ph type="body" idx="1"/>
          </p:nvPr>
        </p:nvSpPr>
        <p:spPr>
          <a:xfrm>
            <a:off x="1842475" y="1918281"/>
            <a:ext cx="4115399" cy="2702700"/>
          </a:xfrm>
          <a:prstGeom prst="rect">
            <a:avLst/>
          </a:prstGeom>
          <a:noFill/>
          <a:ln>
            <a:noFill/>
          </a:ln>
        </p:spPr>
        <p:txBody>
          <a:bodyPr lIns="91425" tIns="91425" rIns="91425" bIns="91425" anchor="t" anchorCtr="0"/>
          <a:lstStyle>
            <a:lvl1pPr lvl="0">
              <a:spcBef>
                <a:spcPts val="600"/>
              </a:spcBef>
              <a:buClr>
                <a:srgbClr val="CEDBE0"/>
              </a:buClr>
              <a:buSzPct val="100000"/>
              <a:buFont typeface="Muli"/>
              <a:buChar char="■"/>
              <a:defRPr sz="1600">
                <a:solidFill>
                  <a:srgbClr val="4D778A"/>
                </a:solidFill>
                <a:latin typeface="Muli"/>
                <a:ea typeface="Muli"/>
                <a:cs typeface="Muli"/>
                <a:sym typeface="Muli"/>
              </a:defRPr>
            </a:lvl1pPr>
            <a:lvl2pPr lvl="1">
              <a:spcBef>
                <a:spcPts val="480"/>
              </a:spcBef>
              <a:buClr>
                <a:srgbClr val="CEDBE0"/>
              </a:buClr>
              <a:buSzPct val="100000"/>
              <a:buFont typeface="Muli"/>
              <a:buChar char="□"/>
              <a:defRPr sz="1600">
                <a:solidFill>
                  <a:srgbClr val="4D778A"/>
                </a:solidFill>
                <a:latin typeface="Muli"/>
                <a:ea typeface="Muli"/>
                <a:cs typeface="Muli"/>
                <a:sym typeface="Muli"/>
              </a:defRPr>
            </a:lvl2pPr>
            <a:lvl3pPr lvl="2">
              <a:spcBef>
                <a:spcPts val="480"/>
              </a:spcBef>
              <a:buClr>
                <a:srgbClr val="CEDBE0"/>
              </a:buClr>
              <a:buSzPct val="100000"/>
              <a:buFont typeface="Muli"/>
              <a:buChar char="▫"/>
              <a:defRPr sz="1600">
                <a:solidFill>
                  <a:srgbClr val="4D778A"/>
                </a:solidFill>
                <a:latin typeface="Muli"/>
                <a:ea typeface="Muli"/>
                <a:cs typeface="Muli"/>
                <a:sym typeface="Muli"/>
              </a:defRPr>
            </a:lvl3pPr>
            <a:lvl4pPr lvl="3">
              <a:spcBef>
                <a:spcPts val="360"/>
              </a:spcBef>
              <a:buClr>
                <a:srgbClr val="CEDBE0"/>
              </a:buClr>
              <a:buSzPct val="100000"/>
              <a:buFont typeface="Muli"/>
              <a:buChar char="▫"/>
              <a:defRPr sz="1600">
                <a:solidFill>
                  <a:srgbClr val="4D778A"/>
                </a:solidFill>
                <a:latin typeface="Muli"/>
                <a:ea typeface="Muli"/>
                <a:cs typeface="Muli"/>
                <a:sym typeface="Muli"/>
              </a:defRPr>
            </a:lvl4pPr>
            <a:lvl5pPr lvl="4">
              <a:spcBef>
                <a:spcPts val="360"/>
              </a:spcBef>
              <a:buClr>
                <a:srgbClr val="4D778A"/>
              </a:buClr>
              <a:buSzPct val="100000"/>
              <a:buFont typeface="Muli"/>
              <a:defRPr sz="1600">
                <a:solidFill>
                  <a:srgbClr val="4D778A"/>
                </a:solidFill>
                <a:latin typeface="Muli"/>
                <a:ea typeface="Muli"/>
                <a:cs typeface="Muli"/>
                <a:sym typeface="Muli"/>
              </a:defRPr>
            </a:lvl5pPr>
            <a:lvl6pPr lvl="5">
              <a:spcBef>
                <a:spcPts val="360"/>
              </a:spcBef>
              <a:buClr>
                <a:srgbClr val="4D778A"/>
              </a:buClr>
              <a:buSzPct val="100000"/>
              <a:buFont typeface="Muli"/>
              <a:defRPr sz="1600">
                <a:solidFill>
                  <a:srgbClr val="4D778A"/>
                </a:solidFill>
                <a:latin typeface="Muli"/>
                <a:ea typeface="Muli"/>
                <a:cs typeface="Muli"/>
                <a:sym typeface="Muli"/>
              </a:defRPr>
            </a:lvl6pPr>
            <a:lvl7pPr lvl="6">
              <a:spcBef>
                <a:spcPts val="360"/>
              </a:spcBef>
              <a:buClr>
                <a:srgbClr val="4D778A"/>
              </a:buClr>
              <a:buSzPct val="100000"/>
              <a:buFont typeface="Muli"/>
              <a:defRPr sz="1600">
                <a:solidFill>
                  <a:srgbClr val="4D778A"/>
                </a:solidFill>
                <a:latin typeface="Muli"/>
                <a:ea typeface="Muli"/>
                <a:cs typeface="Muli"/>
                <a:sym typeface="Muli"/>
              </a:defRPr>
            </a:lvl7pPr>
            <a:lvl8pPr lvl="7">
              <a:spcBef>
                <a:spcPts val="360"/>
              </a:spcBef>
              <a:buClr>
                <a:srgbClr val="4D778A"/>
              </a:buClr>
              <a:buSzPct val="100000"/>
              <a:buFont typeface="Muli"/>
              <a:defRPr sz="1600">
                <a:solidFill>
                  <a:srgbClr val="4D778A"/>
                </a:solidFill>
                <a:latin typeface="Muli"/>
                <a:ea typeface="Muli"/>
                <a:cs typeface="Muli"/>
                <a:sym typeface="Muli"/>
              </a:defRPr>
            </a:lvl8pPr>
            <a:lvl9pPr lvl="8">
              <a:spcBef>
                <a:spcPts val="360"/>
              </a:spcBef>
              <a:buClr>
                <a:srgbClr val="4D778A"/>
              </a:buClr>
              <a:buSzPct val="100000"/>
              <a:buFont typeface="Muli"/>
              <a:defRPr sz="1600">
                <a:solidFill>
                  <a:srgbClr val="4D778A"/>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2984410" y="1725610"/>
            <a:ext cx="3220800" cy="1159799"/>
          </a:xfrm>
          <a:prstGeom prst="rect">
            <a:avLst/>
          </a:prstGeom>
        </p:spPr>
        <p:txBody>
          <a:bodyPr lIns="91425" tIns="91425" rIns="91425" bIns="91425" anchor="ctr" anchorCtr="0">
            <a:noAutofit/>
          </a:bodyPr>
          <a:lstStyle/>
          <a:p>
            <a:pPr lvl="0">
              <a:spcBef>
                <a:spcPts val="0"/>
              </a:spcBef>
              <a:buNone/>
            </a:pPr>
            <a:r>
              <a:rPr lang="en" smtClean="0">
                <a:solidFill>
                  <a:schemeClr val="accent1"/>
                </a:solidFill>
                <a:effectLst>
                  <a:outerShdw blurRad="38100" dist="38100" dir="2700000" algn="tl">
                    <a:srgbClr val="000000">
                      <a:alpha val="43137"/>
                    </a:srgbClr>
                  </a:outerShdw>
                </a:effectLst>
                <a:latin typeface="Braggadocio" pitchFamily="18" charset="0"/>
                <a:ea typeface="Braggadocio" pitchFamily="18" charset="0"/>
                <a:cs typeface="Braggadocio" pitchFamily="18" charset="0"/>
              </a:rPr>
              <a:t>Team Sonar</a:t>
            </a:r>
            <a:endParaRPr lang="en" dirty="0">
              <a:solidFill>
                <a:schemeClr val="accent1"/>
              </a:solidFill>
              <a:effectLst>
                <a:outerShdw blurRad="38100" dist="38100" dir="2700000" algn="tl">
                  <a:srgbClr val="000000">
                    <a:alpha val="43137"/>
                  </a:srgbClr>
                </a:outerShdw>
              </a:effectLst>
              <a:latin typeface="Braggadocio" pitchFamily="18" charset="0"/>
              <a:ea typeface="Braggadocio" pitchFamily="18" charset="0"/>
              <a:cs typeface="Braggadocio" pitchFamily="18" charset="0"/>
            </a:endParaRPr>
          </a:p>
        </p:txBody>
      </p:sp>
      <p:sp>
        <p:nvSpPr>
          <p:cNvPr id="2" name="TextBox 1"/>
          <p:cNvSpPr txBox="1"/>
          <p:nvPr/>
        </p:nvSpPr>
        <p:spPr>
          <a:xfrm>
            <a:off x="4205272" y="2605541"/>
            <a:ext cx="2607876" cy="307777"/>
          </a:xfrm>
          <a:prstGeom prst="rect">
            <a:avLst/>
          </a:prstGeom>
          <a:noFill/>
        </p:spPr>
        <p:txBody>
          <a:bodyPr wrap="square" rtlCol="0">
            <a:spAutoFit/>
          </a:bodyPr>
          <a:lstStyle/>
          <a:p>
            <a:pPr algn="ctr"/>
            <a:r>
              <a:rPr lang="en-US" smtClean="0">
                <a:solidFill>
                  <a:schemeClr val="accent1">
                    <a:lumMod val="75000"/>
                  </a:schemeClr>
                </a:solidFill>
                <a:effectLst>
                  <a:outerShdw blurRad="38100" dist="38100" dir="2700000" algn="tl">
                    <a:srgbClr val="000000">
                      <a:alpha val="43137"/>
                    </a:srgbClr>
                  </a:outerShdw>
                </a:effectLst>
                <a:latin typeface="AmericanUnc" pitchFamily="18" charset="0"/>
                <a:ea typeface="AmericanUnc" pitchFamily="18" charset="0"/>
                <a:cs typeface="AmericanUnc" pitchFamily="18" charset="0"/>
              </a:rPr>
              <a:t>Sáng tạo Không Ngừng</a:t>
            </a:r>
            <a:endParaRPr lang="en-US">
              <a:solidFill>
                <a:schemeClr val="accent1">
                  <a:lumMod val="75000"/>
                </a:schemeClr>
              </a:solidFill>
              <a:effectLst>
                <a:outerShdw blurRad="38100" dist="38100" dir="2700000" algn="tl">
                  <a:srgbClr val="000000">
                    <a:alpha val="43137"/>
                  </a:srgbClr>
                </a:outerShdw>
              </a:effectLst>
              <a:latin typeface="AmericanUnc" pitchFamily="18" charset="0"/>
              <a:ea typeface="AmericanUnc" pitchFamily="18" charset="0"/>
              <a:cs typeface="AmericanUnc" pitchFamily="18" charset="0"/>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grpSp>
        <p:nvGrpSpPr>
          <p:cNvPr id="7" name="Group 13"/>
          <p:cNvGrpSpPr>
            <a:grpSpLocks/>
          </p:cNvGrpSpPr>
          <p:nvPr/>
        </p:nvGrpSpPr>
        <p:grpSpPr bwMode="auto">
          <a:xfrm>
            <a:off x="1446800" y="1091693"/>
            <a:ext cx="1849938" cy="982194"/>
            <a:chOff x="1292225" y="1295400"/>
            <a:chExt cx="2822575" cy="1498600"/>
          </a:xfrm>
        </p:grpSpPr>
        <p:sp>
          <p:nvSpPr>
            <p:cNvPr id="8" name="Rectangle 7"/>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292225" y="1295400"/>
              <a:ext cx="2822575" cy="381000"/>
            </a:xfrm>
            <a:prstGeom prst="rect">
              <a:avLst/>
            </a:pr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31" name="Freeform 30"/>
          <p:cNvSpPr/>
          <p:nvPr/>
        </p:nvSpPr>
        <p:spPr>
          <a:xfrm>
            <a:off x="1573354" y="1559853"/>
            <a:ext cx="368745" cy="281878"/>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a:xfrm>
            <a:off x="1931131" y="1559853"/>
            <a:ext cx="1217170" cy="307777"/>
          </a:xfrm>
          <a:prstGeom prst="rect">
            <a:avLst/>
          </a:prstGeom>
        </p:spPr>
        <p:txBody>
          <a:bodyPr wrap="square" anchor="ctr">
            <a:spAutoFit/>
          </a:bodyPr>
          <a:lstStyle/>
          <a:p>
            <a:pPr algn="ctr" fontAlgn="auto">
              <a:spcBef>
                <a:spcPts val="0"/>
              </a:spcBef>
              <a:spcAft>
                <a:spcPts val="0"/>
              </a:spcAft>
              <a:defRPr/>
            </a:pPr>
            <a:r>
              <a:rPr lang="vi-VN" b="1" smtClean="0">
                <a:solidFill>
                  <a:schemeClr val="tx2">
                    <a:lumMod val="50000"/>
                  </a:schemeClr>
                </a:solidFill>
                <a:effectLst>
                  <a:outerShdw blurRad="38100" dist="38100" dir="2700000" algn="tl">
                    <a:srgbClr val="000000">
                      <a:alpha val="43137"/>
                    </a:srgbClr>
                  </a:outerShdw>
                </a:effectLst>
                <a:latin typeface="+mj-lt"/>
                <a:cs typeface="Arial" pitchFamily="34" charset="0"/>
              </a:rPr>
              <a:t>Phân Tích</a:t>
            </a:r>
            <a:endParaRPr lang="en-US" b="1" dirty="0">
              <a:solidFill>
                <a:schemeClr val="tx2">
                  <a:lumMod val="50000"/>
                </a:schemeClr>
              </a:solidFill>
              <a:effectLst>
                <a:outerShdw blurRad="38100" dist="38100" dir="2700000" algn="tl">
                  <a:srgbClr val="000000">
                    <a:alpha val="43137"/>
                  </a:srgbClr>
                </a:outerShdw>
              </a:effectLst>
              <a:latin typeface="+mj-lt"/>
              <a:cs typeface="Arial" pitchFamily="34" charset="0"/>
            </a:endParaRPr>
          </a:p>
        </p:txBody>
      </p:sp>
      <p:sp>
        <p:nvSpPr>
          <p:cNvPr id="43" name="Rectangle 69"/>
          <p:cNvSpPr>
            <a:spLocks noChangeArrowheads="1"/>
          </p:cNvSpPr>
          <p:nvPr/>
        </p:nvSpPr>
        <p:spPr bwMode="auto">
          <a:xfrm>
            <a:off x="1637889" y="1024517"/>
            <a:ext cx="1354638" cy="369332"/>
          </a:xfrm>
          <a:prstGeom prst="rect">
            <a:avLst/>
          </a:prstGeom>
          <a:noFill/>
          <a:ln w="9525">
            <a:noFill/>
            <a:miter lim="800000"/>
            <a:headEnd/>
            <a:tailEnd/>
          </a:ln>
        </p:spPr>
        <p:txBody>
          <a:bodyPr wrap="square" anchor="ctr">
            <a:spAutoFit/>
          </a:bodyPr>
          <a:lstStyle/>
          <a:p>
            <a:pPr algn="ctr"/>
            <a:r>
              <a:rPr lang="vi-VN" sz="1800" b="1" smtClean="0">
                <a:solidFill>
                  <a:schemeClr val="bg1"/>
                </a:solidFill>
                <a:effectLst>
                  <a:outerShdw blurRad="38100" dist="38100" dir="2700000" algn="tl">
                    <a:srgbClr val="000000">
                      <a:alpha val="43137"/>
                    </a:srgbClr>
                  </a:outerShdw>
                </a:effectLst>
                <a:latin typeface="+mn-lt"/>
              </a:rPr>
              <a:t>1</a:t>
            </a:r>
            <a:endParaRPr lang="en-US" sz="1800" b="1">
              <a:solidFill>
                <a:schemeClr val="bg1"/>
              </a:solidFill>
              <a:effectLst>
                <a:outerShdw blurRad="38100" dist="38100" dir="2700000" algn="tl">
                  <a:srgbClr val="000000">
                    <a:alpha val="43137"/>
                  </a:srgbClr>
                </a:outerShdw>
              </a:effectLst>
              <a:latin typeface="+mn-lt"/>
            </a:endParaRPr>
          </a:p>
        </p:txBody>
      </p:sp>
      <p:sp>
        <p:nvSpPr>
          <p:cNvPr id="46" name="Rectangle 72"/>
          <p:cNvSpPr>
            <a:spLocks noChangeArrowheads="1"/>
          </p:cNvSpPr>
          <p:nvPr/>
        </p:nvSpPr>
        <p:spPr bwMode="auto">
          <a:xfrm>
            <a:off x="4251902" y="1188695"/>
            <a:ext cx="1830387" cy="461665"/>
          </a:xfrm>
          <a:prstGeom prst="rect">
            <a:avLst/>
          </a:prstGeom>
          <a:noFill/>
          <a:ln w="9525">
            <a:noFill/>
            <a:miter lim="800000"/>
            <a:headEnd/>
            <a:tailEnd/>
          </a:ln>
        </p:spPr>
        <p:txBody>
          <a:bodyPr anchor="ctr">
            <a:spAutoFit/>
          </a:bodyPr>
          <a:lstStyle/>
          <a:p>
            <a:pPr algn="ctr"/>
            <a:r>
              <a:rPr lang="vi-VN" sz="2400" b="1" smtClean="0">
                <a:solidFill>
                  <a:schemeClr val="bg1"/>
                </a:solidFill>
                <a:latin typeface="Arial" charset="0"/>
              </a:rPr>
              <a:t>2</a:t>
            </a:r>
            <a:endParaRPr lang="en-US" sz="2400" b="1">
              <a:solidFill>
                <a:schemeClr val="bg1"/>
              </a:solidFill>
              <a:latin typeface="Arial" charset="0"/>
            </a:endParaRPr>
          </a:p>
        </p:txBody>
      </p:sp>
      <p:sp>
        <p:nvSpPr>
          <p:cNvPr id="91" name="Shape 298"/>
          <p:cNvSpPr txBox="1">
            <a:spLocks/>
          </p:cNvSpPr>
          <p:nvPr/>
        </p:nvSpPr>
        <p:spPr>
          <a:xfrm>
            <a:off x="1815447" y="160661"/>
            <a:ext cx="3959158" cy="62631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7198A9"/>
              </a:buClr>
              <a:buFont typeface="Arvo"/>
              <a:buNone/>
              <a:defRPr sz="1400" b="0" i="0" u="none" strike="noStrike" cap="none">
                <a:solidFill>
                  <a:srgbClr val="7198A9"/>
                </a:solidFill>
                <a:latin typeface="Arvo"/>
                <a:ea typeface="Arvo"/>
                <a:cs typeface="Arvo"/>
                <a:sym typeface="Arvo"/>
                <a:rtl val="0"/>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r>
              <a:rPr lang="en" sz="2800" b="1" smtClean="0">
                <a:solidFill>
                  <a:schemeClr val="accent1">
                    <a:lumMod val="60000"/>
                    <a:lumOff val="40000"/>
                  </a:schemeClr>
                </a:solidFill>
                <a:effectLst>
                  <a:outerShdw blurRad="38100" dist="38100" dir="2700000" algn="tl">
                    <a:srgbClr val="000000">
                      <a:alpha val="43137"/>
                    </a:srgbClr>
                  </a:outerShdw>
                </a:effectLst>
                <a:latin typeface="Arvo" charset="0"/>
              </a:rPr>
              <a:t>Kế Hoạch Dự Kiến</a:t>
            </a:r>
            <a:endParaRPr lang="en" sz="2800" b="1">
              <a:solidFill>
                <a:schemeClr val="accent1">
                  <a:lumMod val="60000"/>
                  <a:lumOff val="40000"/>
                </a:schemeClr>
              </a:solidFill>
              <a:effectLst>
                <a:outerShdw blurRad="38100" dist="38100" dir="2700000" algn="tl">
                  <a:srgbClr val="000000">
                    <a:alpha val="43137"/>
                  </a:srgbClr>
                </a:outerShdw>
              </a:effectLst>
              <a:latin typeface="Arvo" charset="0"/>
            </a:endParaRPr>
          </a:p>
        </p:txBody>
      </p:sp>
      <p:sp>
        <p:nvSpPr>
          <p:cNvPr id="44" name="Rectangle 69"/>
          <p:cNvSpPr>
            <a:spLocks noChangeArrowheads="1"/>
          </p:cNvSpPr>
          <p:nvPr/>
        </p:nvSpPr>
        <p:spPr bwMode="auto">
          <a:xfrm>
            <a:off x="1652886" y="2981966"/>
            <a:ext cx="1354638" cy="461665"/>
          </a:xfrm>
          <a:prstGeom prst="rect">
            <a:avLst/>
          </a:prstGeom>
          <a:noFill/>
          <a:ln w="9525">
            <a:noFill/>
            <a:miter lim="800000"/>
            <a:headEnd/>
            <a:tailEnd/>
          </a:ln>
        </p:spPr>
        <p:txBody>
          <a:bodyPr wrap="square" anchor="ctr">
            <a:spAutoFit/>
          </a:bodyPr>
          <a:lstStyle/>
          <a:p>
            <a:pPr algn="ctr"/>
            <a:r>
              <a:rPr lang="vi-VN" sz="2400" b="1" smtClean="0">
                <a:solidFill>
                  <a:schemeClr val="bg1"/>
                </a:solidFill>
                <a:latin typeface="+mn-lt"/>
              </a:rPr>
              <a:t>1</a:t>
            </a:r>
            <a:endParaRPr lang="en-US" sz="2400" b="1">
              <a:solidFill>
                <a:schemeClr val="bg1"/>
              </a:solidFill>
              <a:latin typeface="+mn-lt"/>
            </a:endParaRPr>
          </a:p>
        </p:txBody>
      </p:sp>
      <p:grpSp>
        <p:nvGrpSpPr>
          <p:cNvPr id="61" name="Group 13"/>
          <p:cNvGrpSpPr>
            <a:grpSpLocks/>
          </p:cNvGrpSpPr>
          <p:nvPr/>
        </p:nvGrpSpPr>
        <p:grpSpPr bwMode="auto">
          <a:xfrm>
            <a:off x="3764587" y="1091693"/>
            <a:ext cx="1849938" cy="982194"/>
            <a:chOff x="1292225" y="1295400"/>
            <a:chExt cx="2822575" cy="1498600"/>
          </a:xfrm>
        </p:grpSpPr>
        <p:sp>
          <p:nvSpPr>
            <p:cNvPr id="62" name="Rectangle 61"/>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Rectangle 62"/>
            <p:cNvSpPr/>
            <p:nvPr/>
          </p:nvSpPr>
          <p:spPr>
            <a:xfrm>
              <a:off x="1292225" y="1295400"/>
              <a:ext cx="2822575" cy="381000"/>
            </a:xfrm>
            <a:prstGeom prst="rect">
              <a:avLst/>
            </a:prstGeom>
            <a:solidFill>
              <a:srgbClr val="FB8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4" name="Straight Connector 63"/>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65" name="Freeform 64"/>
          <p:cNvSpPr/>
          <p:nvPr/>
        </p:nvSpPr>
        <p:spPr>
          <a:xfrm>
            <a:off x="3891141" y="1559853"/>
            <a:ext cx="368745" cy="281878"/>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rgbClr val="FB8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6" name="Rectangle 65"/>
          <p:cNvSpPr/>
          <p:nvPr/>
        </p:nvSpPr>
        <p:spPr>
          <a:xfrm>
            <a:off x="4248918" y="1559853"/>
            <a:ext cx="1217170" cy="307777"/>
          </a:xfrm>
          <a:prstGeom prst="rect">
            <a:avLst/>
          </a:prstGeom>
        </p:spPr>
        <p:txBody>
          <a:bodyPr wrap="square" anchor="ctr">
            <a:spAutoFit/>
          </a:bodyPr>
          <a:lstStyle/>
          <a:p>
            <a:pPr algn="ctr" fontAlgn="auto">
              <a:spcBef>
                <a:spcPts val="0"/>
              </a:spcBef>
              <a:spcAft>
                <a:spcPts val="0"/>
              </a:spcAft>
              <a:defRPr/>
            </a:pPr>
            <a:r>
              <a:rPr lang="vi-VN" b="1" smtClean="0">
                <a:solidFill>
                  <a:schemeClr val="tx2">
                    <a:lumMod val="50000"/>
                  </a:schemeClr>
                </a:solidFill>
                <a:effectLst>
                  <a:outerShdw blurRad="38100" dist="38100" dir="2700000" algn="tl">
                    <a:srgbClr val="000000">
                      <a:alpha val="43137"/>
                    </a:srgbClr>
                  </a:outerShdw>
                </a:effectLst>
                <a:latin typeface="+mj-lt"/>
                <a:cs typeface="Arial" pitchFamily="34" charset="0"/>
              </a:rPr>
              <a:t>Thiết Kế</a:t>
            </a:r>
            <a:endParaRPr lang="en-US" b="1" dirty="0">
              <a:solidFill>
                <a:schemeClr val="tx2">
                  <a:lumMod val="50000"/>
                </a:schemeClr>
              </a:solidFill>
              <a:effectLst>
                <a:outerShdw blurRad="38100" dist="38100" dir="2700000" algn="tl">
                  <a:srgbClr val="000000">
                    <a:alpha val="43137"/>
                  </a:srgbClr>
                </a:outerShdw>
              </a:effectLst>
              <a:latin typeface="+mj-lt"/>
              <a:cs typeface="Arial" pitchFamily="34" charset="0"/>
            </a:endParaRPr>
          </a:p>
        </p:txBody>
      </p:sp>
      <p:sp>
        <p:nvSpPr>
          <p:cNvPr id="67" name="Rectangle 69"/>
          <p:cNvSpPr>
            <a:spLocks noChangeArrowheads="1"/>
          </p:cNvSpPr>
          <p:nvPr/>
        </p:nvSpPr>
        <p:spPr bwMode="auto">
          <a:xfrm>
            <a:off x="3955676" y="1024517"/>
            <a:ext cx="1354638" cy="369332"/>
          </a:xfrm>
          <a:prstGeom prst="rect">
            <a:avLst/>
          </a:prstGeom>
          <a:noFill/>
          <a:ln w="9525">
            <a:noFill/>
            <a:miter lim="800000"/>
            <a:headEnd/>
            <a:tailEnd/>
          </a:ln>
        </p:spPr>
        <p:txBody>
          <a:bodyPr wrap="square" anchor="ctr">
            <a:spAutoFit/>
          </a:bodyPr>
          <a:lstStyle/>
          <a:p>
            <a:pPr algn="ctr"/>
            <a:r>
              <a:rPr lang="vi-VN" sz="1800" b="1" smtClean="0">
                <a:solidFill>
                  <a:schemeClr val="bg1"/>
                </a:solidFill>
                <a:effectLst>
                  <a:outerShdw blurRad="38100" dist="38100" dir="2700000" algn="tl">
                    <a:srgbClr val="000000">
                      <a:alpha val="43137"/>
                    </a:srgbClr>
                  </a:outerShdw>
                </a:effectLst>
                <a:latin typeface="+mn-lt"/>
              </a:rPr>
              <a:t>2</a:t>
            </a:r>
            <a:endParaRPr lang="en-US" sz="1800" b="1">
              <a:solidFill>
                <a:schemeClr val="bg1"/>
              </a:solidFill>
              <a:effectLst>
                <a:outerShdw blurRad="38100" dist="38100" dir="2700000" algn="tl">
                  <a:srgbClr val="000000">
                    <a:alpha val="43137"/>
                  </a:srgbClr>
                </a:outerShdw>
              </a:effectLst>
              <a:latin typeface="+mn-lt"/>
            </a:endParaRPr>
          </a:p>
        </p:txBody>
      </p:sp>
      <p:grpSp>
        <p:nvGrpSpPr>
          <p:cNvPr id="68" name="Group 13"/>
          <p:cNvGrpSpPr>
            <a:grpSpLocks/>
          </p:cNvGrpSpPr>
          <p:nvPr/>
        </p:nvGrpSpPr>
        <p:grpSpPr bwMode="auto">
          <a:xfrm>
            <a:off x="275505" y="2499960"/>
            <a:ext cx="1849938" cy="982194"/>
            <a:chOff x="1292225" y="1295400"/>
            <a:chExt cx="2822575" cy="1498600"/>
          </a:xfrm>
        </p:grpSpPr>
        <p:sp>
          <p:nvSpPr>
            <p:cNvPr id="69" name="Rectangle 68"/>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 name="Rectangle 69"/>
            <p:cNvSpPr/>
            <p:nvPr/>
          </p:nvSpPr>
          <p:spPr>
            <a:xfrm>
              <a:off x="1292225" y="1295400"/>
              <a:ext cx="2822575" cy="381000"/>
            </a:xfrm>
            <a:prstGeom prst="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1" name="Straight Connector 70"/>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72" name="Freeform 71"/>
          <p:cNvSpPr/>
          <p:nvPr/>
        </p:nvSpPr>
        <p:spPr>
          <a:xfrm>
            <a:off x="402059" y="2968120"/>
            <a:ext cx="368745" cy="281878"/>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 name="Rectangle 72"/>
          <p:cNvSpPr/>
          <p:nvPr/>
        </p:nvSpPr>
        <p:spPr>
          <a:xfrm>
            <a:off x="801400" y="2860399"/>
            <a:ext cx="1217170" cy="523220"/>
          </a:xfrm>
          <a:prstGeom prst="rect">
            <a:avLst/>
          </a:prstGeom>
        </p:spPr>
        <p:txBody>
          <a:bodyPr wrap="square" anchor="ctr">
            <a:spAutoFit/>
          </a:bodyPr>
          <a:lstStyle/>
          <a:p>
            <a:pPr algn="ctr" fontAlgn="auto">
              <a:spcBef>
                <a:spcPts val="0"/>
              </a:spcBef>
              <a:spcAft>
                <a:spcPts val="0"/>
              </a:spcAft>
              <a:defRPr/>
            </a:pPr>
            <a:r>
              <a:rPr lang="vi-VN" b="1" smtClean="0">
                <a:solidFill>
                  <a:schemeClr val="tx2">
                    <a:lumMod val="50000"/>
                  </a:schemeClr>
                </a:solidFill>
                <a:effectLst>
                  <a:outerShdw blurRad="38100" dist="38100" dir="2700000" algn="tl">
                    <a:srgbClr val="000000">
                      <a:alpha val="43137"/>
                    </a:srgbClr>
                  </a:outerShdw>
                </a:effectLst>
                <a:latin typeface="+mj-lt"/>
                <a:cs typeface="Arial" pitchFamily="34" charset="0"/>
              </a:rPr>
              <a:t>Code Và Phát Triển</a:t>
            </a:r>
            <a:endParaRPr lang="en-US" b="1" dirty="0">
              <a:solidFill>
                <a:schemeClr val="tx2">
                  <a:lumMod val="50000"/>
                </a:schemeClr>
              </a:solidFill>
              <a:effectLst>
                <a:outerShdw blurRad="38100" dist="38100" dir="2700000" algn="tl">
                  <a:srgbClr val="000000">
                    <a:alpha val="43137"/>
                  </a:srgbClr>
                </a:outerShdw>
              </a:effectLst>
              <a:latin typeface="+mj-lt"/>
              <a:cs typeface="Arial" pitchFamily="34" charset="0"/>
            </a:endParaRPr>
          </a:p>
        </p:txBody>
      </p:sp>
      <p:sp>
        <p:nvSpPr>
          <p:cNvPr id="74" name="Rectangle 69"/>
          <p:cNvSpPr>
            <a:spLocks noChangeArrowheads="1"/>
          </p:cNvSpPr>
          <p:nvPr/>
        </p:nvSpPr>
        <p:spPr bwMode="auto">
          <a:xfrm>
            <a:off x="466594" y="2432784"/>
            <a:ext cx="1354638" cy="369332"/>
          </a:xfrm>
          <a:prstGeom prst="rect">
            <a:avLst/>
          </a:prstGeom>
          <a:noFill/>
          <a:ln w="9525">
            <a:noFill/>
            <a:miter lim="800000"/>
            <a:headEnd/>
            <a:tailEnd/>
          </a:ln>
        </p:spPr>
        <p:txBody>
          <a:bodyPr wrap="square" anchor="ctr">
            <a:spAutoFit/>
          </a:bodyPr>
          <a:lstStyle/>
          <a:p>
            <a:pPr algn="ctr"/>
            <a:r>
              <a:rPr lang="vi-VN" sz="1800" b="1" smtClean="0">
                <a:solidFill>
                  <a:schemeClr val="bg1"/>
                </a:solidFill>
                <a:effectLst>
                  <a:outerShdw blurRad="38100" dist="38100" dir="2700000" algn="tl">
                    <a:srgbClr val="000000">
                      <a:alpha val="43137"/>
                    </a:srgbClr>
                  </a:outerShdw>
                </a:effectLst>
                <a:latin typeface="+mn-lt"/>
              </a:rPr>
              <a:t>3</a:t>
            </a:r>
            <a:endParaRPr lang="en-US" sz="1800" b="1">
              <a:solidFill>
                <a:schemeClr val="bg1"/>
              </a:solidFill>
              <a:effectLst>
                <a:outerShdw blurRad="38100" dist="38100" dir="2700000" algn="tl">
                  <a:srgbClr val="000000">
                    <a:alpha val="43137"/>
                  </a:srgbClr>
                </a:outerShdw>
              </a:effectLst>
              <a:latin typeface="+mn-lt"/>
            </a:endParaRPr>
          </a:p>
        </p:txBody>
      </p:sp>
      <p:grpSp>
        <p:nvGrpSpPr>
          <p:cNvPr id="75" name="Group 13"/>
          <p:cNvGrpSpPr>
            <a:grpSpLocks/>
          </p:cNvGrpSpPr>
          <p:nvPr/>
        </p:nvGrpSpPr>
        <p:grpSpPr bwMode="auto">
          <a:xfrm>
            <a:off x="2584396" y="2499960"/>
            <a:ext cx="1849938" cy="982194"/>
            <a:chOff x="1292225" y="1295400"/>
            <a:chExt cx="2822575" cy="1498600"/>
          </a:xfrm>
        </p:grpSpPr>
        <p:sp>
          <p:nvSpPr>
            <p:cNvPr id="76" name="Rectangle 75"/>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7" name="Rectangle 76"/>
            <p:cNvSpPr/>
            <p:nvPr/>
          </p:nvSpPr>
          <p:spPr>
            <a:xfrm>
              <a:off x="1292225" y="1295400"/>
              <a:ext cx="2822575" cy="381000"/>
            </a:xfrm>
            <a:prstGeom prst="rect">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8" name="Straight Connector 77"/>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79" name="Freeform 78"/>
          <p:cNvSpPr/>
          <p:nvPr/>
        </p:nvSpPr>
        <p:spPr>
          <a:xfrm>
            <a:off x="2710950" y="2968120"/>
            <a:ext cx="368745" cy="281878"/>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0" name="Rectangle 79"/>
          <p:cNvSpPr/>
          <p:nvPr/>
        </p:nvSpPr>
        <p:spPr>
          <a:xfrm>
            <a:off x="3089509" y="2968120"/>
            <a:ext cx="1217170" cy="307777"/>
          </a:xfrm>
          <a:prstGeom prst="rect">
            <a:avLst/>
          </a:prstGeom>
        </p:spPr>
        <p:txBody>
          <a:bodyPr wrap="square" anchor="ctr">
            <a:spAutoFit/>
          </a:bodyPr>
          <a:lstStyle/>
          <a:p>
            <a:pPr algn="ctr" fontAlgn="auto">
              <a:spcBef>
                <a:spcPts val="0"/>
              </a:spcBef>
              <a:spcAft>
                <a:spcPts val="0"/>
              </a:spcAft>
              <a:defRPr/>
            </a:pPr>
            <a:r>
              <a:rPr lang="vi-VN" b="1" smtClean="0">
                <a:solidFill>
                  <a:schemeClr val="tx2">
                    <a:lumMod val="50000"/>
                  </a:schemeClr>
                </a:solidFill>
                <a:effectLst>
                  <a:outerShdw blurRad="38100" dist="38100" dir="2700000" algn="tl">
                    <a:srgbClr val="000000">
                      <a:alpha val="43137"/>
                    </a:srgbClr>
                  </a:outerShdw>
                </a:effectLst>
                <a:latin typeface="+mj-lt"/>
                <a:cs typeface="Arial" pitchFamily="34" charset="0"/>
              </a:rPr>
              <a:t>Testing</a:t>
            </a:r>
            <a:endParaRPr lang="en-US" b="1" dirty="0">
              <a:solidFill>
                <a:schemeClr val="tx2">
                  <a:lumMod val="50000"/>
                </a:schemeClr>
              </a:solidFill>
              <a:effectLst>
                <a:outerShdw blurRad="38100" dist="38100" dir="2700000" algn="tl">
                  <a:srgbClr val="000000">
                    <a:alpha val="43137"/>
                  </a:srgbClr>
                </a:outerShdw>
              </a:effectLst>
              <a:latin typeface="+mj-lt"/>
              <a:cs typeface="Arial" pitchFamily="34" charset="0"/>
            </a:endParaRPr>
          </a:p>
        </p:txBody>
      </p:sp>
      <p:sp>
        <p:nvSpPr>
          <p:cNvPr id="81" name="Rectangle 69"/>
          <p:cNvSpPr>
            <a:spLocks noChangeArrowheads="1"/>
          </p:cNvSpPr>
          <p:nvPr/>
        </p:nvSpPr>
        <p:spPr bwMode="auto">
          <a:xfrm>
            <a:off x="2775485" y="2432784"/>
            <a:ext cx="1354638" cy="369332"/>
          </a:xfrm>
          <a:prstGeom prst="rect">
            <a:avLst/>
          </a:prstGeom>
          <a:noFill/>
          <a:ln w="9525">
            <a:noFill/>
            <a:miter lim="800000"/>
            <a:headEnd/>
            <a:tailEnd/>
          </a:ln>
        </p:spPr>
        <p:txBody>
          <a:bodyPr wrap="square" anchor="ctr">
            <a:spAutoFit/>
          </a:bodyPr>
          <a:lstStyle/>
          <a:p>
            <a:pPr algn="ctr"/>
            <a:r>
              <a:rPr lang="vi-VN" sz="1800" b="1" smtClean="0">
                <a:solidFill>
                  <a:schemeClr val="bg1"/>
                </a:solidFill>
                <a:effectLst>
                  <a:outerShdw blurRad="38100" dist="38100" dir="2700000" algn="tl">
                    <a:srgbClr val="000000">
                      <a:alpha val="43137"/>
                    </a:srgbClr>
                  </a:outerShdw>
                </a:effectLst>
                <a:latin typeface="+mn-lt"/>
              </a:rPr>
              <a:t>4</a:t>
            </a:r>
            <a:endParaRPr lang="en-US" sz="1800" b="1">
              <a:solidFill>
                <a:schemeClr val="bg1"/>
              </a:solidFill>
              <a:effectLst>
                <a:outerShdw blurRad="38100" dist="38100" dir="2700000" algn="tl">
                  <a:srgbClr val="000000">
                    <a:alpha val="43137"/>
                  </a:srgbClr>
                </a:outerShdw>
              </a:effectLst>
              <a:latin typeface="+mn-lt"/>
            </a:endParaRPr>
          </a:p>
        </p:txBody>
      </p:sp>
      <p:grpSp>
        <p:nvGrpSpPr>
          <p:cNvPr id="82" name="Group 13"/>
          <p:cNvGrpSpPr>
            <a:grpSpLocks/>
          </p:cNvGrpSpPr>
          <p:nvPr/>
        </p:nvGrpSpPr>
        <p:grpSpPr bwMode="auto">
          <a:xfrm>
            <a:off x="4880810" y="2499960"/>
            <a:ext cx="1849938" cy="982194"/>
            <a:chOff x="1292225" y="1295400"/>
            <a:chExt cx="2822575" cy="1498600"/>
          </a:xfrm>
        </p:grpSpPr>
        <p:sp>
          <p:nvSpPr>
            <p:cNvPr id="83" name="Rectangle 82"/>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 name="Rectangle 83"/>
            <p:cNvSpPr/>
            <p:nvPr/>
          </p:nvSpPr>
          <p:spPr>
            <a:xfrm>
              <a:off x="1292225" y="1295400"/>
              <a:ext cx="2822575" cy="381000"/>
            </a:xfrm>
            <a:prstGeom prst="rect">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5" name="Straight Connector 84"/>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sp>
        <p:nvSpPr>
          <p:cNvPr id="86" name="Freeform 85"/>
          <p:cNvSpPr/>
          <p:nvPr/>
        </p:nvSpPr>
        <p:spPr>
          <a:xfrm>
            <a:off x="5007364" y="2968120"/>
            <a:ext cx="368745" cy="281878"/>
          </a:xfrm>
          <a:custGeom>
            <a:avLst/>
            <a:gdLst>
              <a:gd name="connsiteX0" fmla="*/ 169069 w 397669"/>
              <a:gd name="connsiteY0" fmla="*/ 176212 h 280987"/>
              <a:gd name="connsiteX1" fmla="*/ 73819 w 397669"/>
              <a:gd name="connsiteY1" fmla="*/ 97631 h 280987"/>
              <a:gd name="connsiteX2" fmla="*/ 0 w 397669"/>
              <a:gd name="connsiteY2" fmla="*/ 169068 h 280987"/>
              <a:gd name="connsiteX3" fmla="*/ 126206 w 397669"/>
              <a:gd name="connsiteY3" fmla="*/ 280987 h 280987"/>
              <a:gd name="connsiteX4" fmla="*/ 219075 w 397669"/>
              <a:gd name="connsiteY4" fmla="*/ 273843 h 280987"/>
              <a:gd name="connsiteX5" fmla="*/ 397669 w 397669"/>
              <a:gd name="connsiteY5" fmla="*/ 35718 h 280987"/>
              <a:gd name="connsiteX6" fmla="*/ 376237 w 397669"/>
              <a:gd name="connsiteY6" fmla="*/ 0 h 280987"/>
              <a:gd name="connsiteX7" fmla="*/ 169069 w 397669"/>
              <a:gd name="connsiteY7" fmla="*/ 176212 h 280987"/>
              <a:gd name="connsiteX0" fmla="*/ 169069 w 397669"/>
              <a:gd name="connsiteY0" fmla="*/ 176212 h 289079"/>
              <a:gd name="connsiteX1" fmla="*/ 73819 w 397669"/>
              <a:gd name="connsiteY1" fmla="*/ 97631 h 289079"/>
              <a:gd name="connsiteX2" fmla="*/ 0 w 397669"/>
              <a:gd name="connsiteY2" fmla="*/ 169068 h 289079"/>
              <a:gd name="connsiteX3" fmla="*/ 126206 w 397669"/>
              <a:gd name="connsiteY3" fmla="*/ 280987 h 289079"/>
              <a:gd name="connsiteX4" fmla="*/ 219075 w 397669"/>
              <a:gd name="connsiteY4" fmla="*/ 273843 h 289079"/>
              <a:gd name="connsiteX5" fmla="*/ 397669 w 397669"/>
              <a:gd name="connsiteY5" fmla="*/ 35718 h 289079"/>
              <a:gd name="connsiteX6" fmla="*/ 376237 w 397669"/>
              <a:gd name="connsiteY6" fmla="*/ 0 h 289079"/>
              <a:gd name="connsiteX7" fmla="*/ 169069 w 397669"/>
              <a:gd name="connsiteY7" fmla="*/ 176212 h 289079"/>
              <a:gd name="connsiteX0" fmla="*/ 169069 w 397669"/>
              <a:gd name="connsiteY0" fmla="*/ 176212 h 297100"/>
              <a:gd name="connsiteX1" fmla="*/ 73819 w 397669"/>
              <a:gd name="connsiteY1" fmla="*/ 97631 h 297100"/>
              <a:gd name="connsiteX2" fmla="*/ 0 w 397669"/>
              <a:gd name="connsiteY2" fmla="*/ 169068 h 297100"/>
              <a:gd name="connsiteX3" fmla="*/ 126206 w 397669"/>
              <a:gd name="connsiteY3" fmla="*/ 280987 h 297100"/>
              <a:gd name="connsiteX4" fmla="*/ 219075 w 397669"/>
              <a:gd name="connsiteY4" fmla="*/ 273843 h 297100"/>
              <a:gd name="connsiteX5" fmla="*/ 397669 w 397669"/>
              <a:gd name="connsiteY5" fmla="*/ 35718 h 297100"/>
              <a:gd name="connsiteX6" fmla="*/ 376237 w 397669"/>
              <a:gd name="connsiteY6" fmla="*/ 0 h 297100"/>
              <a:gd name="connsiteX7" fmla="*/ 169069 w 397669"/>
              <a:gd name="connsiteY7" fmla="*/ 176212 h 297100"/>
              <a:gd name="connsiteX0" fmla="*/ 177436 w 406036"/>
              <a:gd name="connsiteY0" fmla="*/ 176212 h 297100"/>
              <a:gd name="connsiteX1" fmla="*/ 82186 w 406036"/>
              <a:gd name="connsiteY1" fmla="*/ 97631 h 297100"/>
              <a:gd name="connsiteX2" fmla="*/ 8367 w 406036"/>
              <a:gd name="connsiteY2" fmla="*/ 169068 h 297100"/>
              <a:gd name="connsiteX3" fmla="*/ 134573 w 406036"/>
              <a:gd name="connsiteY3" fmla="*/ 280987 h 297100"/>
              <a:gd name="connsiteX4" fmla="*/ 227442 w 406036"/>
              <a:gd name="connsiteY4" fmla="*/ 273843 h 297100"/>
              <a:gd name="connsiteX5" fmla="*/ 406036 w 406036"/>
              <a:gd name="connsiteY5" fmla="*/ 35718 h 297100"/>
              <a:gd name="connsiteX6" fmla="*/ 384604 w 406036"/>
              <a:gd name="connsiteY6" fmla="*/ 0 h 297100"/>
              <a:gd name="connsiteX7" fmla="*/ 177436 w 406036"/>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08571"/>
              <a:gd name="connsiteY0" fmla="*/ 176212 h 297100"/>
              <a:gd name="connsiteX1" fmla="*/ 84721 w 408571"/>
              <a:gd name="connsiteY1" fmla="*/ 97631 h 297100"/>
              <a:gd name="connsiteX2" fmla="*/ 10902 w 408571"/>
              <a:gd name="connsiteY2" fmla="*/ 169068 h 297100"/>
              <a:gd name="connsiteX3" fmla="*/ 137108 w 408571"/>
              <a:gd name="connsiteY3" fmla="*/ 280987 h 297100"/>
              <a:gd name="connsiteX4" fmla="*/ 229977 w 408571"/>
              <a:gd name="connsiteY4" fmla="*/ 273843 h 297100"/>
              <a:gd name="connsiteX5" fmla="*/ 408571 w 408571"/>
              <a:gd name="connsiteY5" fmla="*/ 35718 h 297100"/>
              <a:gd name="connsiteX6" fmla="*/ 387139 w 408571"/>
              <a:gd name="connsiteY6" fmla="*/ 0 h 297100"/>
              <a:gd name="connsiteX7" fmla="*/ 179971 w 408571"/>
              <a:gd name="connsiteY7" fmla="*/ 176212 h 297100"/>
              <a:gd name="connsiteX0" fmla="*/ 179971 w 425397"/>
              <a:gd name="connsiteY0" fmla="*/ 176212 h 297100"/>
              <a:gd name="connsiteX1" fmla="*/ 84721 w 425397"/>
              <a:gd name="connsiteY1" fmla="*/ 97631 h 297100"/>
              <a:gd name="connsiteX2" fmla="*/ 10902 w 425397"/>
              <a:gd name="connsiteY2" fmla="*/ 169068 h 297100"/>
              <a:gd name="connsiteX3" fmla="*/ 137108 w 425397"/>
              <a:gd name="connsiteY3" fmla="*/ 280987 h 297100"/>
              <a:gd name="connsiteX4" fmla="*/ 229977 w 425397"/>
              <a:gd name="connsiteY4" fmla="*/ 273843 h 297100"/>
              <a:gd name="connsiteX5" fmla="*/ 408571 w 425397"/>
              <a:gd name="connsiteY5" fmla="*/ 35718 h 297100"/>
              <a:gd name="connsiteX6" fmla="*/ 387139 w 425397"/>
              <a:gd name="connsiteY6" fmla="*/ 0 h 297100"/>
              <a:gd name="connsiteX7" fmla="*/ 179971 w 425397"/>
              <a:gd name="connsiteY7" fmla="*/ 176212 h 297100"/>
              <a:gd name="connsiteX0" fmla="*/ 179971 w 445220"/>
              <a:gd name="connsiteY0" fmla="*/ 184370 h 305258"/>
              <a:gd name="connsiteX1" fmla="*/ 84721 w 445220"/>
              <a:gd name="connsiteY1" fmla="*/ 105789 h 305258"/>
              <a:gd name="connsiteX2" fmla="*/ 10902 w 445220"/>
              <a:gd name="connsiteY2" fmla="*/ 177226 h 305258"/>
              <a:gd name="connsiteX3" fmla="*/ 137108 w 445220"/>
              <a:gd name="connsiteY3" fmla="*/ 289145 h 305258"/>
              <a:gd name="connsiteX4" fmla="*/ 229977 w 445220"/>
              <a:gd name="connsiteY4" fmla="*/ 282001 h 305258"/>
              <a:gd name="connsiteX5" fmla="*/ 408571 w 445220"/>
              <a:gd name="connsiteY5" fmla="*/ 43876 h 305258"/>
              <a:gd name="connsiteX6" fmla="*/ 387139 w 445220"/>
              <a:gd name="connsiteY6" fmla="*/ 8158 h 305258"/>
              <a:gd name="connsiteX7" fmla="*/ 179971 w 445220"/>
              <a:gd name="connsiteY7" fmla="*/ 184370 h 3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220" h="305258">
                <a:moveTo>
                  <a:pt x="179971" y="184370"/>
                </a:moveTo>
                <a:lnTo>
                  <a:pt x="84721" y="105789"/>
                </a:lnTo>
                <a:cubicBezTo>
                  <a:pt x="31540" y="79595"/>
                  <a:pt x="-24023" y="115314"/>
                  <a:pt x="10902" y="177226"/>
                </a:cubicBezTo>
                <a:lnTo>
                  <a:pt x="137108" y="289145"/>
                </a:lnTo>
                <a:cubicBezTo>
                  <a:pt x="170445" y="310576"/>
                  <a:pt x="199021" y="312957"/>
                  <a:pt x="229977" y="282001"/>
                </a:cubicBezTo>
                <a:cubicBezTo>
                  <a:pt x="277602" y="197863"/>
                  <a:pt x="322846" y="108963"/>
                  <a:pt x="408571" y="43876"/>
                </a:cubicBezTo>
                <a:cubicBezTo>
                  <a:pt x="453815" y="17683"/>
                  <a:pt x="468102" y="-15654"/>
                  <a:pt x="387139" y="8158"/>
                </a:cubicBezTo>
                <a:cubicBezTo>
                  <a:pt x="287127" y="35939"/>
                  <a:pt x="234739" y="125633"/>
                  <a:pt x="179971" y="184370"/>
                </a:cubicBezTo>
                <a:close/>
              </a:path>
            </a:pathLst>
          </a:cu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00"/>
              </a:solidFill>
            </a:endParaRPr>
          </a:p>
        </p:txBody>
      </p:sp>
      <p:sp>
        <p:nvSpPr>
          <p:cNvPr id="87" name="Rectangle 86"/>
          <p:cNvSpPr/>
          <p:nvPr/>
        </p:nvSpPr>
        <p:spPr>
          <a:xfrm>
            <a:off x="5310314" y="2752677"/>
            <a:ext cx="1344734" cy="738664"/>
          </a:xfrm>
          <a:prstGeom prst="rect">
            <a:avLst/>
          </a:prstGeom>
        </p:spPr>
        <p:txBody>
          <a:bodyPr wrap="square" anchor="ctr">
            <a:spAutoFit/>
          </a:bodyPr>
          <a:lstStyle/>
          <a:p>
            <a:pPr algn="ctr" fontAlgn="auto">
              <a:spcBef>
                <a:spcPts val="0"/>
              </a:spcBef>
              <a:spcAft>
                <a:spcPts val="0"/>
              </a:spcAft>
              <a:defRPr/>
            </a:pPr>
            <a:r>
              <a:rPr lang="vi-VN" b="1" smtClean="0">
                <a:solidFill>
                  <a:schemeClr val="tx2">
                    <a:lumMod val="50000"/>
                  </a:schemeClr>
                </a:solidFill>
                <a:effectLst>
                  <a:outerShdw blurRad="38100" dist="38100" dir="2700000" algn="tl">
                    <a:srgbClr val="000000">
                      <a:alpha val="43137"/>
                    </a:srgbClr>
                  </a:outerShdw>
                </a:effectLst>
                <a:latin typeface="+mj-lt"/>
                <a:cs typeface="Arial" pitchFamily="34" charset="0"/>
              </a:rPr>
              <a:t>Triển Khai Website lên Internet</a:t>
            </a:r>
            <a:endParaRPr lang="en-US" b="1" dirty="0">
              <a:solidFill>
                <a:schemeClr val="tx2">
                  <a:lumMod val="50000"/>
                </a:schemeClr>
              </a:solidFill>
              <a:effectLst>
                <a:outerShdw blurRad="38100" dist="38100" dir="2700000" algn="tl">
                  <a:srgbClr val="000000">
                    <a:alpha val="43137"/>
                  </a:srgbClr>
                </a:outerShdw>
              </a:effectLst>
              <a:latin typeface="+mj-lt"/>
              <a:cs typeface="Arial" pitchFamily="34" charset="0"/>
            </a:endParaRPr>
          </a:p>
        </p:txBody>
      </p:sp>
      <p:sp>
        <p:nvSpPr>
          <p:cNvPr id="88" name="Rectangle 69"/>
          <p:cNvSpPr>
            <a:spLocks noChangeArrowheads="1"/>
          </p:cNvSpPr>
          <p:nvPr/>
        </p:nvSpPr>
        <p:spPr bwMode="auto">
          <a:xfrm>
            <a:off x="5071899" y="2432784"/>
            <a:ext cx="1354638" cy="369332"/>
          </a:xfrm>
          <a:prstGeom prst="rect">
            <a:avLst/>
          </a:prstGeom>
          <a:noFill/>
          <a:ln w="9525">
            <a:noFill/>
            <a:miter lim="800000"/>
            <a:headEnd/>
            <a:tailEnd/>
          </a:ln>
        </p:spPr>
        <p:txBody>
          <a:bodyPr wrap="square" anchor="ctr">
            <a:spAutoFit/>
          </a:bodyPr>
          <a:lstStyle/>
          <a:p>
            <a:pPr algn="ctr"/>
            <a:r>
              <a:rPr lang="vi-VN" sz="1800" b="1" smtClean="0">
                <a:solidFill>
                  <a:schemeClr val="bg1"/>
                </a:solidFill>
                <a:effectLst>
                  <a:outerShdw blurRad="38100" dist="38100" dir="2700000" algn="tl">
                    <a:srgbClr val="000000">
                      <a:alpha val="43137"/>
                    </a:srgbClr>
                  </a:outerShdw>
                </a:effectLst>
                <a:latin typeface="+mn-lt"/>
              </a:rPr>
              <a:t>5</a:t>
            </a:r>
            <a:endParaRPr lang="en-US" sz="1800" b="1">
              <a:solidFill>
                <a:schemeClr val="bg1"/>
              </a:solidFill>
              <a:effectLst>
                <a:outerShdw blurRad="38100" dist="38100" dir="2700000" algn="tl">
                  <a:srgbClr val="000000">
                    <a:alpha val="43137"/>
                  </a:srgbClr>
                </a:outerShdw>
              </a:effectLst>
              <a:latin typeface="+mn-lt"/>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p:nvPr/>
        </p:nvSpPr>
        <p:spPr>
          <a:xfrm>
            <a:off x="2047009" y="729494"/>
            <a:ext cx="4528763" cy="352569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 name="Shape 456"/>
          <p:cNvSpPr/>
          <p:nvPr/>
        </p:nvSpPr>
        <p:spPr>
          <a:xfrm>
            <a:off x="2244436" y="899264"/>
            <a:ext cx="4159623" cy="2656153"/>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vi-VN" sz="2400" b="1" smtClean="0">
                <a:solidFill>
                  <a:srgbClr val="FF0000"/>
                </a:solidFill>
                <a:latin typeface="+mj-lt"/>
              </a:rPr>
              <a:t>PHÂN TÍCH</a:t>
            </a:r>
          </a:p>
          <a:p>
            <a:pPr lvl="0" algn="ctr"/>
            <a:r>
              <a:rPr lang="vi-VN" sz="2400" b="1" smtClean="0"/>
              <a:t/>
            </a:r>
            <a:br>
              <a:rPr lang="vi-VN" sz="2400" b="1" smtClean="0"/>
            </a:br>
            <a:r>
              <a:rPr lang="en-US" sz="2400" b="1" smtClean="0">
                <a:latin typeface="Times New Roman" pitchFamily="18" charset="0"/>
                <a:cs typeface="Times New Roman" pitchFamily="18" charset="0"/>
              </a:rPr>
              <a:t>Tìm </a:t>
            </a:r>
            <a:r>
              <a:rPr lang="en-US" sz="2400" b="1">
                <a:latin typeface="Times New Roman" pitchFamily="18" charset="0"/>
                <a:cs typeface="Times New Roman" pitchFamily="18" charset="0"/>
              </a:rPr>
              <a:t>hiểu, phân tích và quyết định các tính năng có trong website để chỉ ra kế hoạch và tổ chức website.</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55"/>
          <p:cNvSpPr/>
          <p:nvPr/>
        </p:nvSpPr>
        <p:spPr>
          <a:xfrm>
            <a:off x="2047009" y="729494"/>
            <a:ext cx="4528763" cy="352569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 name="Shape 456"/>
          <p:cNvSpPr/>
          <p:nvPr/>
        </p:nvSpPr>
        <p:spPr>
          <a:xfrm>
            <a:off x="2244436" y="899264"/>
            <a:ext cx="4159623" cy="2656153"/>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vi-VN" sz="2400" b="1" smtClean="0">
                <a:solidFill>
                  <a:srgbClr val="FF0000"/>
                </a:solidFill>
                <a:latin typeface="+mj-lt"/>
              </a:rPr>
              <a:t>THIẾT KẾ</a:t>
            </a:r>
          </a:p>
          <a:p>
            <a:pPr lvl="0" algn="ctr"/>
            <a:r>
              <a:rPr lang="vi-VN" sz="2400" b="1" smtClean="0"/>
              <a:t/>
            </a:r>
            <a:br>
              <a:rPr lang="vi-VN" sz="2400" b="1" smtClean="0"/>
            </a:br>
            <a:r>
              <a:rPr lang="en-US" sz="2400" b="1">
                <a:latin typeface="Times New Roman" pitchFamily="18" charset="0"/>
                <a:cs typeface="Times New Roman" pitchFamily="18" charset="0"/>
              </a:rPr>
              <a:t>Tạo Wireframes và sau đó tiến hành các mô hình thiết kế cụ </a:t>
            </a:r>
            <a:r>
              <a:rPr lang="en-US" sz="2400" b="1" smtClean="0">
                <a:latin typeface="Times New Roman" pitchFamily="18" charset="0"/>
                <a:cs typeface="Times New Roman" pitchFamily="18" charset="0"/>
              </a:rPr>
              <a:t>thể</a:t>
            </a:r>
            <a:r>
              <a:rPr lang="vi-VN" sz="2400" b="1" smtClean="0">
                <a:latin typeface="Times New Roman" pitchFamily="18" charset="0"/>
                <a:cs typeface="Times New Roman" pitchFamily="18" charset="0"/>
              </a:rPr>
              <a:t>.</a:t>
            </a:r>
            <a:endParaRPr lang="en-US" sz="2400" b="1">
              <a:latin typeface="Times New Roman" pitchFamily="18" charset="0"/>
              <a:cs typeface="Times New Roman" pitchFamily="18" charset="0"/>
            </a:endParaRPr>
          </a:p>
        </p:txBody>
      </p:sp>
    </p:spTree>
    <p:extLst>
      <p:ext uri="{BB962C8B-B14F-4D97-AF65-F5344CB8AC3E}">
        <p14:creationId xmlns:p14="http://schemas.microsoft.com/office/powerpoint/2010/main" val="1643072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55"/>
          <p:cNvSpPr/>
          <p:nvPr/>
        </p:nvSpPr>
        <p:spPr>
          <a:xfrm>
            <a:off x="1630511" y="405246"/>
            <a:ext cx="4945262" cy="384994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 name="Shape 456"/>
          <p:cNvSpPr/>
          <p:nvPr/>
        </p:nvSpPr>
        <p:spPr>
          <a:xfrm>
            <a:off x="1837802" y="613064"/>
            <a:ext cx="4531826" cy="2867891"/>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vi-VN" sz="2400" b="1" smtClean="0">
                <a:solidFill>
                  <a:srgbClr val="FF0000"/>
                </a:solidFill>
                <a:latin typeface="+mj-lt"/>
              </a:rPr>
              <a:t>CODE VÀ PHÁT TRIỂN</a:t>
            </a:r>
          </a:p>
          <a:p>
            <a:pPr lvl="2" algn="ctr"/>
            <a:r>
              <a:rPr lang="vi-VN" sz="2400" b="1" smtClean="0"/>
              <a:t/>
            </a:r>
            <a:br>
              <a:rPr lang="vi-VN" sz="2400" b="1" smtClean="0"/>
            </a:br>
            <a:r>
              <a:rPr lang="vi-VN" sz="2400" b="1" smtClean="0"/>
              <a:t>- </a:t>
            </a:r>
            <a:r>
              <a:rPr lang="en-US" sz="2400" b="1" smtClean="0">
                <a:latin typeface="Times New Roman" pitchFamily="18" charset="0"/>
                <a:cs typeface="Times New Roman" pitchFamily="18" charset="0"/>
              </a:rPr>
              <a:t>Bắt </a:t>
            </a:r>
            <a:r>
              <a:rPr lang="en-US" sz="2400" b="1">
                <a:latin typeface="Times New Roman" pitchFamily="18" charset="0"/>
                <a:cs typeface="Times New Roman" pitchFamily="18" charset="0"/>
              </a:rPr>
              <a:t>đầu thực hiện các thiết kế và các tính năng đã đưa ra ở mục 1 và 2. Viết code thực tế để xây dựng </a:t>
            </a:r>
            <a:r>
              <a:rPr lang="en-US" sz="2400" b="1" smtClean="0">
                <a:latin typeface="Times New Roman" pitchFamily="18" charset="0"/>
                <a:cs typeface="Times New Roman" pitchFamily="18" charset="0"/>
              </a:rPr>
              <a:t>website</a:t>
            </a:r>
            <a:r>
              <a:rPr lang="vi-VN" sz="2400" b="1" smtClean="0">
                <a:latin typeface="Times New Roman" pitchFamily="18" charset="0"/>
                <a:cs typeface="Times New Roman" pitchFamily="18" charset="0"/>
              </a:rPr>
              <a:t>.</a:t>
            </a:r>
            <a:endParaRPr lang="en-US" sz="2400" b="1">
              <a:latin typeface="Times New Roman" pitchFamily="18" charset="0"/>
              <a:cs typeface="Times New Roman" pitchFamily="18" charset="0"/>
            </a:endParaRPr>
          </a:p>
          <a:p>
            <a:pPr lvl="2" algn="ctr"/>
            <a:r>
              <a:rPr lang="vi-VN" sz="2400" b="1" smtClean="0">
                <a:latin typeface="Times New Roman" pitchFamily="18" charset="0"/>
                <a:cs typeface="Times New Roman" pitchFamily="18" charset="0"/>
              </a:rPr>
              <a:t>- </a:t>
            </a:r>
            <a:r>
              <a:rPr lang="en-US" sz="2400" b="1" smtClean="0">
                <a:latin typeface="Times New Roman" pitchFamily="18" charset="0"/>
                <a:cs typeface="Times New Roman" pitchFamily="18" charset="0"/>
              </a:rPr>
              <a:t>Phát </a:t>
            </a:r>
            <a:r>
              <a:rPr lang="en-US" sz="2400" b="1">
                <a:latin typeface="Times New Roman" pitchFamily="18" charset="0"/>
                <a:cs typeface="Times New Roman" pitchFamily="18" charset="0"/>
              </a:rPr>
              <a:t>triển nội </a:t>
            </a:r>
            <a:r>
              <a:rPr lang="en-US" sz="2400" b="1" smtClean="0">
                <a:latin typeface="Times New Roman" pitchFamily="18" charset="0"/>
                <a:cs typeface="Times New Roman" pitchFamily="18" charset="0"/>
              </a:rPr>
              <a:t>dung</a:t>
            </a:r>
            <a:r>
              <a:rPr lang="vi-VN" sz="2400" b="1" smtClean="0">
                <a:latin typeface="Times New Roman" pitchFamily="18" charset="0"/>
                <a:cs typeface="Times New Roman" pitchFamily="18" charset="0"/>
              </a:rPr>
              <a:t>.</a:t>
            </a:r>
            <a:endParaRPr lang="en-US" sz="2400" b="1">
              <a:latin typeface="Times New Roman" pitchFamily="18" charset="0"/>
              <a:cs typeface="Times New Roman" pitchFamily="18" charset="0"/>
            </a:endParaRPr>
          </a:p>
        </p:txBody>
      </p:sp>
    </p:spTree>
    <p:extLst>
      <p:ext uri="{BB962C8B-B14F-4D97-AF65-F5344CB8AC3E}">
        <p14:creationId xmlns:p14="http://schemas.microsoft.com/office/powerpoint/2010/main" val="1224262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55"/>
          <p:cNvSpPr/>
          <p:nvPr/>
        </p:nvSpPr>
        <p:spPr>
          <a:xfrm>
            <a:off x="2047009" y="729494"/>
            <a:ext cx="4528763" cy="352569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 name="Shape 456"/>
          <p:cNvSpPr/>
          <p:nvPr/>
        </p:nvSpPr>
        <p:spPr>
          <a:xfrm>
            <a:off x="2244436" y="899264"/>
            <a:ext cx="4159623" cy="2656153"/>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vi-VN" sz="2400" b="1" smtClean="0">
                <a:solidFill>
                  <a:srgbClr val="FF0000"/>
                </a:solidFill>
                <a:latin typeface="+mj-lt"/>
              </a:rPr>
              <a:t>TESTING</a:t>
            </a:r>
          </a:p>
          <a:p>
            <a:pPr lvl="0" algn="ctr"/>
            <a:r>
              <a:rPr lang="vi-VN" sz="2400" b="1" smtClean="0"/>
              <a:t/>
            </a:r>
            <a:br>
              <a:rPr lang="vi-VN" sz="2400" b="1" smtClean="0"/>
            </a:br>
            <a:r>
              <a:rPr lang="en-US" sz="2400" b="1">
                <a:latin typeface="Times New Roman" pitchFamily="18" charset="0"/>
                <a:cs typeface="Times New Roman" pitchFamily="18" charset="0"/>
              </a:rPr>
              <a:t>Kiểm tra, đánh giá và đảm bảo chất </a:t>
            </a:r>
            <a:r>
              <a:rPr lang="en-US" sz="2400" b="1" smtClean="0">
                <a:latin typeface="Times New Roman" pitchFamily="18" charset="0"/>
                <a:cs typeface="Times New Roman" pitchFamily="18" charset="0"/>
              </a:rPr>
              <a:t>lượng</a:t>
            </a:r>
            <a:r>
              <a:rPr lang="vi-VN" sz="2400" b="1" smtClean="0">
                <a:latin typeface="Times New Roman" pitchFamily="18" charset="0"/>
                <a:cs typeface="Times New Roman" pitchFamily="18" charset="0"/>
              </a:rPr>
              <a:t>.</a:t>
            </a:r>
            <a:endParaRPr lang="en-US" sz="2400" b="1">
              <a:latin typeface="Times New Roman" pitchFamily="18" charset="0"/>
              <a:cs typeface="Times New Roman" pitchFamily="18" charset="0"/>
            </a:endParaRPr>
          </a:p>
        </p:txBody>
      </p:sp>
    </p:spTree>
    <p:extLst>
      <p:ext uri="{BB962C8B-B14F-4D97-AF65-F5344CB8AC3E}">
        <p14:creationId xmlns:p14="http://schemas.microsoft.com/office/powerpoint/2010/main" val="757279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55"/>
          <p:cNvSpPr/>
          <p:nvPr/>
        </p:nvSpPr>
        <p:spPr>
          <a:xfrm>
            <a:off x="2047009" y="729494"/>
            <a:ext cx="4528763" cy="352569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 name="Shape 456"/>
          <p:cNvSpPr/>
          <p:nvPr/>
        </p:nvSpPr>
        <p:spPr>
          <a:xfrm>
            <a:off x="2244436" y="899264"/>
            <a:ext cx="4159623" cy="2656153"/>
          </a:xfrm>
          <a:prstGeom prst="rect">
            <a:avLst/>
          </a:prstGeom>
          <a:solidFill>
            <a:srgbClr val="CEDBE0">
              <a:alpha val="32690"/>
            </a:srgbClr>
          </a:solidFill>
          <a:ln w="9525" cap="flat" cmpd="sng">
            <a:solidFill>
              <a:srgbClr val="CEDBE0"/>
            </a:solidFill>
            <a:prstDash val="solid"/>
            <a:round/>
            <a:headEnd type="none" w="med" len="med"/>
            <a:tailEnd type="none" w="med" len="med"/>
          </a:ln>
        </p:spPr>
        <p:txBody>
          <a:bodyPr lIns="91425" tIns="91425" rIns="91425" bIns="91425" anchor="ctr" anchorCtr="0">
            <a:noAutofit/>
          </a:bodyPr>
          <a:lstStyle/>
          <a:p>
            <a:pPr lvl="0" algn="ctr"/>
            <a:r>
              <a:rPr lang="vi-VN" sz="2400" b="1" smtClean="0">
                <a:solidFill>
                  <a:srgbClr val="FF0000"/>
                </a:solidFill>
                <a:latin typeface="+mj-lt"/>
              </a:rPr>
              <a:t>TRIỂN KHAI WEBSITE LÊN INTERNET</a:t>
            </a:r>
          </a:p>
          <a:p>
            <a:pPr lvl="0" algn="ctr"/>
            <a:r>
              <a:rPr lang="vi-VN" sz="2400" b="1" smtClean="0"/>
              <a:t/>
            </a:r>
            <a:br>
              <a:rPr lang="vi-VN" sz="2400" b="1" smtClean="0"/>
            </a:br>
            <a:r>
              <a:rPr lang="vi-VN" sz="2400" b="1" smtClean="0">
                <a:latin typeface="+mj-lt"/>
              </a:rPr>
              <a:t>Đưa website lên internet và bắt đầu hoạt động.</a:t>
            </a:r>
            <a:endParaRPr lang="en-US" sz="2400" b="1">
              <a:latin typeface="+mj-lt"/>
              <a:cs typeface="Times New Roman" pitchFamily="18" charset="0"/>
            </a:endParaRPr>
          </a:p>
        </p:txBody>
      </p:sp>
    </p:spTree>
    <p:extLst>
      <p:ext uri="{BB962C8B-B14F-4D97-AF65-F5344CB8AC3E}">
        <p14:creationId xmlns:p14="http://schemas.microsoft.com/office/powerpoint/2010/main" val="766694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idx="4294967295"/>
          </p:nvPr>
        </p:nvSpPr>
        <p:spPr>
          <a:xfrm>
            <a:off x="1517076" y="251503"/>
            <a:ext cx="4710966" cy="621900"/>
          </a:xfrm>
          <a:prstGeom prst="rect">
            <a:avLst/>
          </a:prstGeom>
          <a:noFill/>
          <a:ln>
            <a:noFill/>
          </a:ln>
        </p:spPr>
        <p:txBody>
          <a:bodyPr lIns="91425" tIns="91425" rIns="91425" bIns="91425" anchor="b" anchorCtr="0">
            <a:noAutofit/>
          </a:bodyPr>
          <a:lstStyle/>
          <a:p>
            <a:pPr lvl="0" algn="ctr" rtl="0">
              <a:spcBef>
                <a:spcPts val="0"/>
              </a:spcBef>
              <a:buNone/>
            </a:pPr>
            <a:r>
              <a:rPr lang="vi-VN" sz="2000" b="1" smtClean="0">
                <a:solidFill>
                  <a:schemeClr val="accent1">
                    <a:lumMod val="60000"/>
                    <a:lumOff val="40000"/>
                  </a:schemeClr>
                </a:solidFill>
                <a:effectLst>
                  <a:outerShdw blurRad="38100" dist="38100" dir="2700000" algn="tl">
                    <a:srgbClr val="000000">
                      <a:alpha val="43137"/>
                    </a:srgbClr>
                  </a:outerShdw>
                </a:effectLst>
                <a:latin typeface="Arvo" charset="0"/>
              </a:rPr>
              <a:t>Công Cụ, Công Nghệ Sử Dụng </a:t>
            </a:r>
            <a:br>
              <a:rPr lang="vi-VN" sz="2000" b="1" smtClean="0">
                <a:solidFill>
                  <a:schemeClr val="accent1">
                    <a:lumMod val="60000"/>
                    <a:lumOff val="40000"/>
                  </a:schemeClr>
                </a:solidFill>
                <a:effectLst>
                  <a:outerShdw blurRad="38100" dist="38100" dir="2700000" algn="tl">
                    <a:srgbClr val="000000">
                      <a:alpha val="43137"/>
                    </a:srgbClr>
                  </a:outerShdw>
                </a:effectLst>
                <a:latin typeface="Arvo" charset="0"/>
              </a:rPr>
            </a:br>
            <a:r>
              <a:rPr lang="vi-VN" sz="2000" b="1" smtClean="0">
                <a:solidFill>
                  <a:schemeClr val="accent1">
                    <a:lumMod val="60000"/>
                    <a:lumOff val="40000"/>
                  </a:schemeClr>
                </a:solidFill>
                <a:effectLst>
                  <a:outerShdw blurRad="38100" dist="38100" dir="2700000" algn="tl">
                    <a:srgbClr val="000000">
                      <a:alpha val="43137"/>
                    </a:srgbClr>
                  </a:outerShdw>
                </a:effectLst>
                <a:latin typeface="Arvo" charset="0"/>
              </a:rPr>
              <a:t>Trong Project</a:t>
            </a:r>
            <a:endParaRPr lang="en" sz="2000" b="1">
              <a:solidFill>
                <a:schemeClr val="accent1">
                  <a:lumMod val="60000"/>
                  <a:lumOff val="40000"/>
                </a:schemeClr>
              </a:solidFill>
              <a:effectLst>
                <a:outerShdw blurRad="38100" dist="38100" dir="2700000" algn="tl">
                  <a:srgbClr val="000000">
                    <a:alpha val="43137"/>
                  </a:srgbClr>
                </a:outerShdw>
              </a:effectLst>
              <a:latin typeface="Arvo" charset="0"/>
            </a:endParaRPr>
          </a:p>
        </p:txBody>
      </p:sp>
      <p:graphicFrame>
        <p:nvGraphicFramePr>
          <p:cNvPr id="361" name="Shape 361"/>
          <p:cNvGraphicFramePr/>
          <p:nvPr>
            <p:extLst>
              <p:ext uri="{D42A27DB-BD31-4B8C-83A1-F6EECF244321}">
                <p14:modId xmlns:p14="http://schemas.microsoft.com/office/powerpoint/2010/main" val="2984162549"/>
              </p:ext>
            </p:extLst>
          </p:nvPr>
        </p:nvGraphicFramePr>
        <p:xfrm>
          <a:off x="1175790" y="1198671"/>
          <a:ext cx="5558292" cy="2916129"/>
        </p:xfrm>
        <a:graphic>
          <a:graphicData uri="http://schemas.openxmlformats.org/drawingml/2006/table">
            <a:tbl>
              <a:tblPr>
                <a:noFill/>
                <a:tableStyleId>{AF9D12E2-CA7E-492E-8489-3082BA34075F}</a:tableStyleId>
              </a:tblPr>
              <a:tblGrid>
                <a:gridCol w="1389573">
                  <a:extLst>
                    <a:ext uri="{9D8B030D-6E8A-4147-A177-3AD203B41FA5}">
                      <a16:colId xmlns:a16="http://schemas.microsoft.com/office/drawing/2014/main" xmlns="" val="20000"/>
                    </a:ext>
                  </a:extLst>
                </a:gridCol>
                <a:gridCol w="1389573">
                  <a:extLst>
                    <a:ext uri="{9D8B030D-6E8A-4147-A177-3AD203B41FA5}">
                      <a16:colId xmlns:a16="http://schemas.microsoft.com/office/drawing/2014/main" xmlns="" val="20001"/>
                    </a:ext>
                  </a:extLst>
                </a:gridCol>
                <a:gridCol w="1389573">
                  <a:extLst>
                    <a:ext uri="{9D8B030D-6E8A-4147-A177-3AD203B41FA5}">
                      <a16:colId xmlns:a16="http://schemas.microsoft.com/office/drawing/2014/main" xmlns="" val="20002"/>
                    </a:ext>
                  </a:extLst>
                </a:gridCol>
                <a:gridCol w="1389573">
                  <a:extLst>
                    <a:ext uri="{9D8B030D-6E8A-4147-A177-3AD203B41FA5}">
                      <a16:colId xmlns:a16="http://schemas.microsoft.com/office/drawing/2014/main" xmlns="" val="20003"/>
                    </a:ext>
                  </a:extLst>
                </a:gridCol>
              </a:tblGrid>
              <a:tr h="1150324">
                <a:tc>
                  <a:txBody>
                    <a:bodyPr/>
                    <a:lstStyle/>
                    <a:p>
                      <a:pPr lvl="0" algn="ctr">
                        <a:spcBef>
                          <a:spcPts val="0"/>
                        </a:spcBef>
                        <a:buNone/>
                      </a:pPr>
                      <a:r>
                        <a:rPr lang="en-US" sz="1500" b="1" i="1" smtClean="0">
                          <a:solidFill>
                            <a:schemeClr val="bg2">
                              <a:lumMod val="75000"/>
                            </a:schemeClr>
                          </a:solidFill>
                          <a:effectLst/>
                          <a:latin typeface="Times New Roman" pitchFamily="18" charset="0"/>
                          <a:ea typeface="Calibri"/>
                          <a:cs typeface="Times New Roman" pitchFamily="18" charset="0"/>
                        </a:rPr>
                        <a:t>Adobe Photoshop</a:t>
                      </a:r>
                      <a:endParaRPr lang="en" sz="1300" b="1">
                        <a:solidFill>
                          <a:schemeClr val="bg2">
                            <a:lumMod val="75000"/>
                          </a:schemeClr>
                        </a:solidFill>
                        <a:latin typeface="Times New Roman" pitchFamily="18" charset="0"/>
                        <a:ea typeface="Muli"/>
                        <a:cs typeface="Times New Roman" pitchFamily="18" charset="0"/>
                        <a:sym typeface="Muli"/>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Adobe Illustrator</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Adobe Experience Design (wireframe)</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Adobe Dreamweaver</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extLst>
                  <a:ext uri="{0D108BD9-81ED-4DB2-BD59-A6C34878D82A}">
                    <a16:rowId xmlns:a16="http://schemas.microsoft.com/office/drawing/2014/main" xmlns="" val="10001"/>
                  </a:ext>
                </a:extLst>
              </a:tr>
              <a:tr h="902419">
                <a:tc>
                  <a:txBody>
                    <a:bodyPr/>
                    <a:lstStyle/>
                    <a:p>
                      <a:pPr lvl="0" algn="ctr">
                        <a:spcBef>
                          <a:spcPts val="0"/>
                        </a:spcBef>
                        <a:buNone/>
                      </a:pP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Git (project manager)</a:t>
                      </a:r>
                      <a:endParaRPr lang="en" sz="1300" b="1">
                        <a:solidFill>
                          <a:schemeClr val="bg2">
                            <a:lumMod val="75000"/>
                          </a:schemeClr>
                        </a:solidFill>
                        <a:latin typeface="Times New Roman" pitchFamily="18" charset="0"/>
                        <a:ea typeface="Muli"/>
                        <a:cs typeface="Times New Roman" pitchFamily="18" charset="0"/>
                        <a:sym typeface="Muli"/>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spcBef>
                          <a:spcPts val="0"/>
                        </a:spcBef>
                        <a:buNone/>
                      </a:pP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Trello.com (teamwork manager)</a:t>
                      </a:r>
                      <a:endParaRPr lang="en" sz="1300" b="1">
                        <a:solidFill>
                          <a:schemeClr val="bg2">
                            <a:lumMod val="75000"/>
                          </a:schemeClr>
                        </a:solidFill>
                        <a:latin typeface="Times New Roman" pitchFamily="18" charset="0"/>
                        <a:ea typeface="Muli"/>
                        <a:cs typeface="Times New Roman" pitchFamily="18" charset="0"/>
                        <a:sym typeface="Muli"/>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Atom.io</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HTML5</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863386">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CSS3 / Sass</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a:r>
                        <a:rPr lang="en-US" sz="1600" b="1" i="1" u="none" strike="noStrike" cap="none" smtClean="0">
                          <a:solidFill>
                            <a:schemeClr val="bg2">
                              <a:lumMod val="75000"/>
                            </a:schemeClr>
                          </a:solidFill>
                          <a:effectLst/>
                          <a:latin typeface="Times New Roman" pitchFamily="18" charset="0"/>
                          <a:ea typeface="+mn-ea"/>
                          <a:cs typeface="Times New Roman" pitchFamily="18" charset="0"/>
                          <a:sym typeface="Arial"/>
                          <a:rtl val="0"/>
                        </a:rPr>
                        <a:t>Javascipt / jQuery</a:t>
                      </a:r>
                      <a:endParaRPr lang="en-US" sz="1600" b="1" i="0" u="none" strike="noStrike" cap="none">
                        <a:solidFill>
                          <a:schemeClr val="bg2">
                            <a:lumMod val="75000"/>
                          </a:schemeClr>
                        </a:solidFill>
                        <a:effectLst/>
                        <a:latin typeface="Times New Roman" pitchFamily="18" charset="0"/>
                        <a:ea typeface="+mn-ea"/>
                        <a:cs typeface="Times New Roman" pitchFamily="18" charset="0"/>
                        <a:sym typeface="Arial"/>
                        <a:rtl val="0"/>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rtl="0">
                        <a:spcBef>
                          <a:spcPts val="0"/>
                        </a:spcBef>
                        <a:buNone/>
                      </a:pPr>
                      <a:endParaRPr lang="en" sz="1300" b="1">
                        <a:solidFill>
                          <a:schemeClr val="bg2">
                            <a:lumMod val="75000"/>
                          </a:schemeClr>
                        </a:solidFill>
                        <a:latin typeface="Times New Roman" pitchFamily="18" charset="0"/>
                        <a:ea typeface="Muli"/>
                        <a:cs typeface="Times New Roman" pitchFamily="18" charset="0"/>
                        <a:sym typeface="Muli"/>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tc>
                  <a:txBody>
                    <a:bodyPr/>
                    <a:lstStyle/>
                    <a:p>
                      <a:pPr lvl="0" algn="ctr" rtl="0">
                        <a:spcBef>
                          <a:spcPts val="0"/>
                        </a:spcBef>
                        <a:buNone/>
                      </a:pPr>
                      <a:endParaRPr lang="en" sz="1300" b="1">
                        <a:solidFill>
                          <a:schemeClr val="bg2">
                            <a:lumMod val="75000"/>
                          </a:schemeClr>
                        </a:solidFill>
                        <a:latin typeface="Times New Roman" pitchFamily="18" charset="0"/>
                        <a:ea typeface="Muli"/>
                        <a:cs typeface="Times New Roman" pitchFamily="18" charset="0"/>
                        <a:sym typeface="Muli"/>
                      </a:endParaRPr>
                    </a:p>
                  </a:txBody>
                  <a:tcPr marL="105795" marR="105795" marT="79353" marB="793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32690"/>
                      </a:srgbClr>
                    </a:solidFill>
                  </a:tcPr>
                </a:tc>
                <a:extLst>
                  <a:ext uri="{0D108BD9-81ED-4DB2-BD59-A6C34878D82A}">
                    <a16:rowId xmlns:a16="http://schemas.microsoft.com/office/drawing/2014/main" xmlns="" val="10003"/>
                  </a:ext>
                </a:extLst>
              </a:tr>
            </a:tbl>
          </a:graphicData>
        </a:graphic>
      </p:graphicFrame>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2014575" y="1583350"/>
            <a:ext cx="5114700" cy="1159799"/>
          </a:xfrm>
          <a:prstGeom prst="rect">
            <a:avLst/>
          </a:prstGeom>
        </p:spPr>
        <p:txBody>
          <a:bodyPr lIns="91425" tIns="91425" rIns="91425" bIns="91425" anchor="b" anchorCtr="0">
            <a:noAutofit/>
          </a:bodyPr>
          <a:lstStyle/>
          <a:p>
            <a:pPr lvl="0" rtl="0">
              <a:spcBef>
                <a:spcPts val="0"/>
              </a:spcBef>
              <a:buNone/>
            </a:pPr>
            <a:r>
              <a:rPr lang="vi-VN" sz="2400" b="1" smtClean="0">
                <a:latin typeface="+mj-lt"/>
              </a:rPr>
              <a:t>TEAM SONAR</a:t>
            </a:r>
            <a:br>
              <a:rPr lang="vi-VN" sz="2400" b="1" smtClean="0">
                <a:latin typeface="+mj-lt"/>
              </a:rPr>
            </a:br>
            <a:r>
              <a:rPr lang="vi-VN" sz="2400" b="1" smtClean="0">
                <a:latin typeface="+mj-lt"/>
              </a:rPr>
              <a:t>XIN CHÂN THÀNH CẢM ƠN</a:t>
            </a:r>
            <a:endParaRPr lang="en" sz="2400" b="1">
              <a:latin typeface="+mj-lt"/>
            </a:endParaRPr>
          </a:p>
        </p:txBody>
      </p:sp>
      <p:sp>
        <p:nvSpPr>
          <p:cNvPr id="282" name="Shape 282"/>
          <p:cNvSpPr txBox="1">
            <a:spLocks noGrp="1"/>
          </p:cNvSpPr>
          <p:nvPr>
            <p:ph type="subTitle" idx="1"/>
          </p:nvPr>
        </p:nvSpPr>
        <p:spPr>
          <a:xfrm>
            <a:off x="3188748" y="2715364"/>
            <a:ext cx="5114700" cy="784799"/>
          </a:xfrm>
          <a:prstGeom prst="rect">
            <a:avLst/>
          </a:prstGeom>
        </p:spPr>
        <p:txBody>
          <a:bodyPr lIns="91425" tIns="91425" rIns="91425" bIns="91425" anchor="t" anchorCtr="0">
            <a:noAutofit/>
          </a:bodyPr>
          <a:lstStyle/>
          <a:p>
            <a:pPr lvl="0" rtl="0">
              <a:spcBef>
                <a:spcPts val="0"/>
              </a:spcBef>
              <a:buNone/>
            </a:pPr>
            <a:r>
              <a:rPr lang="vi-VN" sz="1600" smtClean="0"/>
              <a:t>Slogan Team...</a:t>
            </a:r>
            <a:endParaRPr lang="en" sz="1600"/>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1"/>
        <p:cNvGrpSpPr/>
        <p:nvPr/>
      </p:nvGrpSpPr>
      <p:grpSpPr>
        <a:xfrm>
          <a:off x="0" y="0"/>
          <a:ext cx="0" cy="0"/>
          <a:chOff x="0" y="0"/>
          <a:chExt cx="0" cy="0"/>
        </a:xfrm>
      </p:grpSpPr>
      <p:grpSp>
        <p:nvGrpSpPr>
          <p:cNvPr id="482" name="Shape 482"/>
          <p:cNvGrpSpPr/>
          <p:nvPr/>
        </p:nvGrpSpPr>
        <p:grpSpPr>
          <a:xfrm>
            <a:off x="1902094" y="501665"/>
            <a:ext cx="318995" cy="416107"/>
            <a:chOff x="590250" y="244200"/>
            <a:chExt cx="407975" cy="532175"/>
          </a:xfrm>
        </p:grpSpPr>
        <p:sp>
          <p:nvSpPr>
            <p:cNvPr id="483" name="Shape 483"/>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 name="Shape 484"/>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 name="Shape 485"/>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 name="Shape 486"/>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 name="Shape 487"/>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 name="Shape 488"/>
            <p:cNvSpPr/>
            <p:nvPr/>
          </p:nvSpPr>
          <p:spPr>
            <a:xfrm>
              <a:off x="649925" y="590050"/>
              <a:ext cx="133975" cy="25"/>
            </a:xfrm>
            <a:custGeom>
              <a:avLst/>
              <a:gdLst/>
              <a:ahLst/>
              <a:cxnLst/>
              <a:rect l="0" t="0" r="0" b="0"/>
              <a:pathLst>
                <a:path w="5359" h="1" fill="none" extrusionOk="0">
                  <a:moveTo>
                    <a:pt x="5358"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 name="Shape 489"/>
            <p:cNvSpPr/>
            <p:nvPr/>
          </p:nvSpPr>
          <p:spPr>
            <a:xfrm>
              <a:off x="649925" y="5346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 name="Shape 490"/>
            <p:cNvSpPr/>
            <p:nvPr/>
          </p:nvSpPr>
          <p:spPr>
            <a:xfrm>
              <a:off x="649925" y="4798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 name="Shape 491"/>
            <p:cNvSpPr/>
            <p:nvPr/>
          </p:nvSpPr>
          <p:spPr>
            <a:xfrm>
              <a:off x="649925" y="4244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 name="Shape 492"/>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 name="Shape 493"/>
            <p:cNvSpPr/>
            <p:nvPr/>
          </p:nvSpPr>
          <p:spPr>
            <a:xfrm>
              <a:off x="654800" y="244200"/>
              <a:ext cx="25" cy="51175"/>
            </a:xfrm>
            <a:custGeom>
              <a:avLst/>
              <a:gdLst/>
              <a:ahLst/>
              <a:cxnLst/>
              <a:rect l="0" t="0" r="0" b="0"/>
              <a:pathLst>
                <a:path w="1" h="2047" fill="none" extrusionOk="0">
                  <a:moveTo>
                    <a:pt x="0" y="1"/>
                  </a:moveTo>
                  <a:lnTo>
                    <a:pt x="0"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 name="Shape 494"/>
            <p:cNvSpPr/>
            <p:nvPr/>
          </p:nvSpPr>
          <p:spPr>
            <a:xfrm>
              <a:off x="737600" y="244200"/>
              <a:ext cx="25" cy="51175"/>
            </a:xfrm>
            <a:custGeom>
              <a:avLst/>
              <a:gdLst/>
              <a:ahLst/>
              <a:cxnLst/>
              <a:rect l="0" t="0" r="0" b="0"/>
              <a:pathLst>
                <a:path w="1" h="2047" fill="none" extrusionOk="0">
                  <a:moveTo>
                    <a:pt x="1" y="1"/>
                  </a:moveTo>
                  <a:lnTo>
                    <a:pt x="1"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 name="Shape 495"/>
            <p:cNvSpPr/>
            <p:nvPr/>
          </p:nvSpPr>
          <p:spPr>
            <a:xfrm>
              <a:off x="820400" y="244200"/>
              <a:ext cx="25" cy="51175"/>
            </a:xfrm>
            <a:custGeom>
              <a:avLst/>
              <a:gdLst/>
              <a:ahLst/>
              <a:cxnLst/>
              <a:rect l="0" t="0" r="0" b="0"/>
              <a:pathLst>
                <a:path w="1" h="2047" fill="none" extrusionOk="0">
                  <a:moveTo>
                    <a:pt x="1" y="1"/>
                  </a:moveTo>
                  <a:lnTo>
                    <a:pt x="1"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6" name="Shape 496"/>
            <p:cNvSpPr/>
            <p:nvPr/>
          </p:nvSpPr>
          <p:spPr>
            <a:xfrm>
              <a:off x="903225" y="244200"/>
              <a:ext cx="25" cy="51175"/>
            </a:xfrm>
            <a:custGeom>
              <a:avLst/>
              <a:gdLst/>
              <a:ahLst/>
              <a:cxnLst/>
              <a:rect l="0" t="0" r="0" b="0"/>
              <a:pathLst>
                <a:path w="1" h="2047" fill="none" extrusionOk="0">
                  <a:moveTo>
                    <a:pt x="0" y="1"/>
                  </a:moveTo>
                  <a:lnTo>
                    <a:pt x="0" y="204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7" name="Shape 497"/>
          <p:cNvGrpSpPr/>
          <p:nvPr/>
        </p:nvGrpSpPr>
        <p:grpSpPr>
          <a:xfrm>
            <a:off x="2416252" y="563083"/>
            <a:ext cx="346616" cy="288521"/>
            <a:chOff x="1247825" y="322750"/>
            <a:chExt cx="443300" cy="369000"/>
          </a:xfrm>
        </p:grpSpPr>
        <p:sp>
          <p:nvSpPr>
            <p:cNvPr id="498" name="Shape 498"/>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 name="Shape 499"/>
            <p:cNvSpPr/>
            <p:nvPr/>
          </p:nvSpPr>
          <p:spPr>
            <a:xfrm>
              <a:off x="1398225" y="386675"/>
              <a:ext cx="142500" cy="25"/>
            </a:xfrm>
            <a:custGeom>
              <a:avLst/>
              <a:gdLst/>
              <a:ahLst/>
              <a:cxnLst/>
              <a:rect l="0" t="0" r="0" b="0"/>
              <a:pathLst>
                <a:path w="5700" h="1" fill="none" extrusionOk="0">
                  <a:moveTo>
                    <a:pt x="5700" y="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 name="Shape 500"/>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 name="Shape 501"/>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 name="Shape 502"/>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3" name="Shape 503"/>
          <p:cNvGrpSpPr/>
          <p:nvPr/>
        </p:nvGrpSpPr>
        <p:grpSpPr>
          <a:xfrm>
            <a:off x="2949469" y="561656"/>
            <a:ext cx="331369" cy="291375"/>
            <a:chOff x="1929775" y="320925"/>
            <a:chExt cx="423800" cy="372650"/>
          </a:xfrm>
        </p:grpSpPr>
        <p:sp>
          <p:nvSpPr>
            <p:cNvPr id="504" name="Shape 504"/>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 name="Shape 505"/>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 name="Shape 506"/>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 name="Shape 507"/>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 name="Shape 508"/>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09" name="Shape 509"/>
          <p:cNvSpPr/>
          <p:nvPr/>
        </p:nvSpPr>
        <p:spPr>
          <a:xfrm>
            <a:off x="3505226" y="551199"/>
            <a:ext cx="271377" cy="312329"/>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 name="Shape 510"/>
          <p:cNvSpPr/>
          <p:nvPr/>
        </p:nvSpPr>
        <p:spPr>
          <a:xfrm>
            <a:off x="4049436" y="552157"/>
            <a:ext cx="234237" cy="310414"/>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11" name="Shape 511"/>
          <p:cNvGrpSpPr/>
          <p:nvPr/>
        </p:nvGrpSpPr>
        <p:grpSpPr>
          <a:xfrm>
            <a:off x="5060873" y="528797"/>
            <a:ext cx="313287" cy="357074"/>
            <a:chOff x="4630125" y="278900"/>
            <a:chExt cx="400675" cy="456675"/>
          </a:xfrm>
        </p:grpSpPr>
        <p:sp>
          <p:nvSpPr>
            <p:cNvPr id="512" name="Shape 512"/>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 name="Shape 513"/>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 name="Shape 514"/>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 name="Shape 515"/>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16" name="Shape 516"/>
          <p:cNvSpPr/>
          <p:nvPr/>
        </p:nvSpPr>
        <p:spPr>
          <a:xfrm>
            <a:off x="5563969" y="550730"/>
            <a:ext cx="358989" cy="313268"/>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17" name="Shape 517"/>
          <p:cNvGrpSpPr/>
          <p:nvPr/>
        </p:nvGrpSpPr>
        <p:grpSpPr>
          <a:xfrm>
            <a:off x="1906864" y="1037247"/>
            <a:ext cx="318976" cy="388975"/>
            <a:chOff x="596350" y="929175"/>
            <a:chExt cx="407950" cy="497475"/>
          </a:xfrm>
        </p:grpSpPr>
        <p:sp>
          <p:nvSpPr>
            <p:cNvPr id="518" name="Shape 518"/>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 name="Shape 519"/>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 name="Shape 520"/>
            <p:cNvSpPr/>
            <p:nvPr/>
          </p:nvSpPr>
          <p:spPr>
            <a:xfrm>
              <a:off x="688900" y="1256150"/>
              <a:ext cx="133975" cy="25"/>
            </a:xfrm>
            <a:custGeom>
              <a:avLst/>
              <a:gdLst/>
              <a:ahLst/>
              <a:cxnLst/>
              <a:rect l="0" t="0" r="0" b="0"/>
              <a:pathLst>
                <a:path w="5359" h="1" fill="none" extrusionOk="0">
                  <a:moveTo>
                    <a:pt x="5358"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 name="Shape 521"/>
            <p:cNvSpPr/>
            <p:nvPr/>
          </p:nvSpPr>
          <p:spPr>
            <a:xfrm>
              <a:off x="688900" y="1201350"/>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 name="Shape 522"/>
            <p:cNvSpPr/>
            <p:nvPr/>
          </p:nvSpPr>
          <p:spPr>
            <a:xfrm>
              <a:off x="688900" y="1145950"/>
              <a:ext cx="255750" cy="25"/>
            </a:xfrm>
            <a:custGeom>
              <a:avLst/>
              <a:gdLst/>
              <a:ahLst/>
              <a:cxnLst/>
              <a:rect l="0" t="0" r="0" b="0"/>
              <a:pathLst>
                <a:path w="10230" h="1" fill="none" extrusionOk="0">
                  <a:moveTo>
                    <a:pt x="10229"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 name="Shape 523"/>
            <p:cNvSpPr/>
            <p:nvPr/>
          </p:nvSpPr>
          <p:spPr>
            <a:xfrm>
              <a:off x="688900" y="1090525"/>
              <a:ext cx="255750" cy="25"/>
            </a:xfrm>
            <a:custGeom>
              <a:avLst/>
              <a:gdLst/>
              <a:ahLst/>
              <a:cxnLst/>
              <a:rect l="0" t="0" r="0" b="0"/>
              <a:pathLst>
                <a:path w="10230" h="1" fill="none" extrusionOk="0">
                  <a:moveTo>
                    <a:pt x="1022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 name="Shape 524"/>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5" name="Shape 525"/>
          <p:cNvGrpSpPr/>
          <p:nvPr/>
        </p:nvGrpSpPr>
        <p:grpSpPr>
          <a:xfrm>
            <a:off x="2952792" y="1093915"/>
            <a:ext cx="324723" cy="278043"/>
            <a:chOff x="1934025" y="1001650"/>
            <a:chExt cx="415300" cy="355600"/>
          </a:xfrm>
        </p:grpSpPr>
        <p:sp>
          <p:nvSpPr>
            <p:cNvPr id="526" name="Shape 526"/>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 name="Shape 527"/>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 name="Shape 528"/>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30" name="Shape 530"/>
          <p:cNvSpPr/>
          <p:nvPr/>
        </p:nvSpPr>
        <p:spPr>
          <a:xfrm>
            <a:off x="3477622" y="1070641"/>
            <a:ext cx="326599" cy="324703"/>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 name="Shape 531"/>
          <p:cNvSpPr/>
          <p:nvPr/>
        </p:nvSpPr>
        <p:spPr>
          <a:xfrm>
            <a:off x="4003730" y="1086828"/>
            <a:ext cx="325661" cy="292332"/>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 name="Shape 532"/>
          <p:cNvSpPr/>
          <p:nvPr/>
        </p:nvSpPr>
        <p:spPr>
          <a:xfrm>
            <a:off x="4534119" y="1089212"/>
            <a:ext cx="316141" cy="287563"/>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 name="Shape 533"/>
          <p:cNvSpPr/>
          <p:nvPr/>
        </p:nvSpPr>
        <p:spPr>
          <a:xfrm>
            <a:off x="5070235" y="1092067"/>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34" name="Shape 534"/>
          <p:cNvGrpSpPr/>
          <p:nvPr/>
        </p:nvGrpSpPr>
        <p:grpSpPr>
          <a:xfrm>
            <a:off x="5580269" y="1072960"/>
            <a:ext cx="325661" cy="326130"/>
            <a:chOff x="5294400" y="974850"/>
            <a:chExt cx="416500" cy="417100"/>
          </a:xfrm>
        </p:grpSpPr>
        <p:sp>
          <p:nvSpPr>
            <p:cNvPr id="535" name="Shape 535"/>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 name="Shape 536"/>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7" name="Shape 537"/>
          <p:cNvGrpSpPr/>
          <p:nvPr/>
        </p:nvGrpSpPr>
        <p:grpSpPr>
          <a:xfrm>
            <a:off x="6066826" y="1036309"/>
            <a:ext cx="403734" cy="393256"/>
            <a:chOff x="5916675" y="927975"/>
            <a:chExt cx="516350" cy="502950"/>
          </a:xfrm>
        </p:grpSpPr>
        <p:sp>
          <p:nvSpPr>
            <p:cNvPr id="538" name="Shape 538"/>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 name="Shape 539"/>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0" name="Shape 540"/>
          <p:cNvGrpSpPr/>
          <p:nvPr/>
        </p:nvGrpSpPr>
        <p:grpSpPr>
          <a:xfrm>
            <a:off x="1882097" y="1640444"/>
            <a:ext cx="363739" cy="245672"/>
            <a:chOff x="564675" y="1700625"/>
            <a:chExt cx="465200" cy="314200"/>
          </a:xfrm>
        </p:grpSpPr>
        <p:sp>
          <p:nvSpPr>
            <p:cNvPr id="541" name="Shape 541"/>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 name="Shape 542"/>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 name="Shape 543"/>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4" name="Shape 544"/>
          <p:cNvGrpSpPr/>
          <p:nvPr/>
        </p:nvGrpSpPr>
        <p:grpSpPr>
          <a:xfrm>
            <a:off x="2407690" y="1580452"/>
            <a:ext cx="363739" cy="356135"/>
            <a:chOff x="1236875" y="1623900"/>
            <a:chExt cx="465200" cy="455475"/>
          </a:xfrm>
        </p:grpSpPr>
        <p:sp>
          <p:nvSpPr>
            <p:cNvPr id="545" name="Shape 545"/>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 name="Shape 546"/>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 name="Shape 547"/>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 name="Shape 548"/>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 name="Shape 549"/>
            <p:cNvSpPr/>
            <p:nvPr/>
          </p:nvSpPr>
          <p:spPr>
            <a:xfrm>
              <a:off x="1402500" y="1810225"/>
              <a:ext cx="133975" cy="25"/>
            </a:xfrm>
            <a:custGeom>
              <a:avLst/>
              <a:gdLst/>
              <a:ahLst/>
              <a:cxnLst/>
              <a:rect l="0" t="0" r="0" b="0"/>
              <a:pathLst>
                <a:path w="5359" h="1" fill="none" extrusionOk="0">
                  <a:moveTo>
                    <a:pt x="0" y="0"/>
                  </a:moveTo>
                  <a:lnTo>
                    <a:pt x="535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 name="Shape 550"/>
            <p:cNvSpPr/>
            <p:nvPr/>
          </p:nvSpPr>
          <p:spPr>
            <a:xfrm>
              <a:off x="1402500" y="1844325"/>
              <a:ext cx="133975" cy="25"/>
            </a:xfrm>
            <a:custGeom>
              <a:avLst/>
              <a:gdLst/>
              <a:ahLst/>
              <a:cxnLst/>
              <a:rect l="0" t="0" r="0" b="0"/>
              <a:pathLst>
                <a:path w="5359" h="1" fill="none" extrusionOk="0">
                  <a:moveTo>
                    <a:pt x="0" y="0"/>
                  </a:moveTo>
                  <a:lnTo>
                    <a:pt x="535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 name="Shape 551"/>
            <p:cNvSpPr/>
            <p:nvPr/>
          </p:nvSpPr>
          <p:spPr>
            <a:xfrm>
              <a:off x="1402500" y="1878425"/>
              <a:ext cx="85250" cy="25"/>
            </a:xfrm>
            <a:custGeom>
              <a:avLst/>
              <a:gdLst/>
              <a:ahLst/>
              <a:cxnLst/>
              <a:rect l="0" t="0" r="0" b="0"/>
              <a:pathLst>
                <a:path w="3410" h="1" fill="none" extrusionOk="0">
                  <a:moveTo>
                    <a:pt x="0" y="0"/>
                  </a:moveTo>
                  <a:lnTo>
                    <a:pt x="341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2" name="Shape 552"/>
          <p:cNvGrpSpPr/>
          <p:nvPr/>
        </p:nvGrpSpPr>
        <p:grpSpPr>
          <a:xfrm>
            <a:off x="2944699" y="1588076"/>
            <a:ext cx="340908" cy="340888"/>
            <a:chOff x="1923675" y="1633650"/>
            <a:chExt cx="436000" cy="435975"/>
          </a:xfrm>
        </p:grpSpPr>
        <p:sp>
          <p:nvSpPr>
            <p:cNvPr id="553" name="Shape 55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 name="Shape 55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 name="Shape 55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 name="Shape 55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 name="Shape 55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 name="Shape 55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9" name="Shape 559"/>
          <p:cNvGrpSpPr/>
          <p:nvPr/>
        </p:nvGrpSpPr>
        <p:grpSpPr>
          <a:xfrm>
            <a:off x="3468865" y="1586649"/>
            <a:ext cx="343742" cy="343742"/>
            <a:chOff x="2594050" y="1631825"/>
            <a:chExt cx="439625" cy="439625"/>
          </a:xfrm>
        </p:grpSpPr>
        <p:sp>
          <p:nvSpPr>
            <p:cNvPr id="560" name="Shape 56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 name="Shape 56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 name="Shape 56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 name="Shape 56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64" name="Shape 564"/>
          <p:cNvSpPr/>
          <p:nvPr/>
        </p:nvSpPr>
        <p:spPr>
          <a:xfrm>
            <a:off x="4009907" y="1601987"/>
            <a:ext cx="313287" cy="31328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65" name="Shape 565"/>
          <p:cNvGrpSpPr/>
          <p:nvPr/>
        </p:nvGrpSpPr>
        <p:grpSpPr>
          <a:xfrm>
            <a:off x="4552422" y="1560944"/>
            <a:ext cx="279001" cy="395152"/>
            <a:chOff x="3979850" y="1598950"/>
            <a:chExt cx="356825" cy="505375"/>
          </a:xfrm>
        </p:grpSpPr>
        <p:sp>
          <p:nvSpPr>
            <p:cNvPr id="566" name="Shape 566"/>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 name="Shape 567"/>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8" name="Shape 568"/>
          <p:cNvGrpSpPr/>
          <p:nvPr/>
        </p:nvGrpSpPr>
        <p:grpSpPr>
          <a:xfrm>
            <a:off x="5033741" y="1645682"/>
            <a:ext cx="367551" cy="225675"/>
            <a:chOff x="4595425" y="1707325"/>
            <a:chExt cx="470075" cy="288625"/>
          </a:xfrm>
        </p:grpSpPr>
        <p:sp>
          <p:nvSpPr>
            <p:cNvPr id="569" name="Shape 569"/>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 name="Shape 570"/>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 name="Shape 571"/>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 name="Shape 572"/>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 name="Shape 573"/>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4" name="Shape 574"/>
          <p:cNvGrpSpPr/>
          <p:nvPr/>
        </p:nvGrpSpPr>
        <p:grpSpPr>
          <a:xfrm>
            <a:off x="5576946" y="1590461"/>
            <a:ext cx="332327" cy="336119"/>
            <a:chOff x="5290150" y="1636700"/>
            <a:chExt cx="425025" cy="429875"/>
          </a:xfrm>
        </p:grpSpPr>
        <p:sp>
          <p:nvSpPr>
            <p:cNvPr id="575" name="Shape 575"/>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 name="Shape 576"/>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7" name="Shape 577"/>
          <p:cNvGrpSpPr/>
          <p:nvPr/>
        </p:nvGrpSpPr>
        <p:grpSpPr>
          <a:xfrm>
            <a:off x="6101581" y="1580452"/>
            <a:ext cx="334223" cy="350428"/>
            <a:chOff x="5961125" y="1623900"/>
            <a:chExt cx="427450" cy="448175"/>
          </a:xfrm>
        </p:grpSpPr>
        <p:sp>
          <p:nvSpPr>
            <p:cNvPr id="578" name="Shape 578"/>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 name="Shape 579"/>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 name="Shape 580"/>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 name="Shape 581"/>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 name="Shape 582"/>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 name="Shape 583"/>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 name="Shape 584"/>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85" name="Shape 585"/>
          <p:cNvGrpSpPr/>
          <p:nvPr/>
        </p:nvGrpSpPr>
        <p:grpSpPr>
          <a:xfrm>
            <a:off x="6615739" y="1589503"/>
            <a:ext cx="357074" cy="338034"/>
            <a:chOff x="6618700" y="1635475"/>
            <a:chExt cx="456675" cy="432325"/>
          </a:xfrm>
        </p:grpSpPr>
        <p:sp>
          <p:nvSpPr>
            <p:cNvPr id="586" name="Shape 586"/>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 name="Shape 587"/>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 name="Shape 588"/>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 name="Shape 589"/>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 name="Shape 590"/>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1" name="Shape 591"/>
          <p:cNvGrpSpPr/>
          <p:nvPr/>
        </p:nvGrpSpPr>
        <p:grpSpPr>
          <a:xfrm>
            <a:off x="1922561" y="2132239"/>
            <a:ext cx="282813" cy="303748"/>
            <a:chOff x="616425" y="2329600"/>
            <a:chExt cx="361700" cy="388475"/>
          </a:xfrm>
        </p:grpSpPr>
        <p:sp>
          <p:nvSpPr>
            <p:cNvPr id="592" name="Shape 592"/>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 name="Shape 593"/>
            <p:cNvSpPr/>
            <p:nvPr/>
          </p:nvSpPr>
          <p:spPr>
            <a:xfrm>
              <a:off x="704725" y="2545750"/>
              <a:ext cx="185125" cy="25"/>
            </a:xfrm>
            <a:custGeom>
              <a:avLst/>
              <a:gdLst/>
              <a:ahLst/>
              <a:cxnLst/>
              <a:rect l="0" t="0" r="0" b="0"/>
              <a:pathLst>
                <a:path w="7405" h="1" fill="none" extrusionOk="0">
                  <a:moveTo>
                    <a:pt x="7404"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 name="Shape 594"/>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 name="Shape 595"/>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 name="Shape 596"/>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 name="Shape 597"/>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 name="Shape 598"/>
            <p:cNvSpPr/>
            <p:nvPr/>
          </p:nvSpPr>
          <p:spPr>
            <a:xfrm>
              <a:off x="766825" y="2388050"/>
              <a:ext cx="60925" cy="25"/>
            </a:xfrm>
            <a:custGeom>
              <a:avLst/>
              <a:gdLst/>
              <a:ahLst/>
              <a:cxnLst/>
              <a:rect l="0" t="0" r="0" b="0"/>
              <a:pathLst>
                <a:path w="2437" h="1" fill="none" extrusionOk="0">
                  <a:moveTo>
                    <a:pt x="2436"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 name="Shape 599"/>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0" name="Shape 600"/>
          <p:cNvGrpSpPr/>
          <p:nvPr/>
        </p:nvGrpSpPr>
        <p:grpSpPr>
          <a:xfrm>
            <a:off x="2440550" y="2135093"/>
            <a:ext cx="298040" cy="298040"/>
            <a:chOff x="1278900" y="2333250"/>
            <a:chExt cx="381175" cy="381175"/>
          </a:xfrm>
        </p:grpSpPr>
        <p:sp>
          <p:nvSpPr>
            <p:cNvPr id="601" name="Shape 601"/>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 name="Shape 602"/>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 name="Shape 603"/>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 name="Shape 604"/>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5" name="Shape 605"/>
          <p:cNvGrpSpPr/>
          <p:nvPr/>
        </p:nvGrpSpPr>
        <p:grpSpPr>
          <a:xfrm>
            <a:off x="2966123" y="2135093"/>
            <a:ext cx="298060" cy="298040"/>
            <a:chOff x="1951075" y="2333250"/>
            <a:chExt cx="381200" cy="381175"/>
          </a:xfrm>
        </p:grpSpPr>
        <p:sp>
          <p:nvSpPr>
            <p:cNvPr id="606" name="Shape 606"/>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 name="Shape 607"/>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8" name="Shape 608"/>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 name="Shape 609"/>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0" name="Shape 610"/>
          <p:cNvGrpSpPr/>
          <p:nvPr/>
        </p:nvGrpSpPr>
        <p:grpSpPr>
          <a:xfrm>
            <a:off x="3491717" y="2135093"/>
            <a:ext cx="298040" cy="298040"/>
            <a:chOff x="2623275" y="2333250"/>
            <a:chExt cx="381175" cy="381175"/>
          </a:xfrm>
        </p:grpSpPr>
        <p:sp>
          <p:nvSpPr>
            <p:cNvPr id="611" name="Shape 611"/>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 name="Shape 612"/>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 name="Shape 613"/>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 name="Shape 614"/>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5" name="Shape 615"/>
          <p:cNvGrpSpPr/>
          <p:nvPr/>
        </p:nvGrpSpPr>
        <p:grpSpPr>
          <a:xfrm>
            <a:off x="4086821" y="2083683"/>
            <a:ext cx="159018" cy="397068"/>
            <a:chOff x="3384375" y="2267500"/>
            <a:chExt cx="203375" cy="507825"/>
          </a:xfrm>
        </p:grpSpPr>
        <p:sp>
          <p:nvSpPr>
            <p:cNvPr id="616" name="Shape 616"/>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 name="Shape 617"/>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8" name="Shape 618"/>
          <p:cNvGrpSpPr/>
          <p:nvPr/>
        </p:nvGrpSpPr>
        <p:grpSpPr>
          <a:xfrm>
            <a:off x="5152277" y="2134135"/>
            <a:ext cx="130460" cy="296144"/>
            <a:chOff x="4747025" y="2332025"/>
            <a:chExt cx="166850" cy="378750"/>
          </a:xfrm>
        </p:grpSpPr>
        <p:sp>
          <p:nvSpPr>
            <p:cNvPr id="619" name="Shape 619"/>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 name="Shape 620"/>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1" name="Shape 621"/>
          <p:cNvGrpSpPr/>
          <p:nvPr/>
        </p:nvGrpSpPr>
        <p:grpSpPr>
          <a:xfrm>
            <a:off x="4624318" y="2085579"/>
            <a:ext cx="135210" cy="393256"/>
            <a:chOff x="4071800" y="2269925"/>
            <a:chExt cx="172925" cy="502950"/>
          </a:xfrm>
        </p:grpSpPr>
        <p:sp>
          <p:nvSpPr>
            <p:cNvPr id="622" name="Shape 622"/>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 name="Shape 623"/>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24" name="Shape 624"/>
          <p:cNvSpPr/>
          <p:nvPr/>
        </p:nvSpPr>
        <p:spPr>
          <a:xfrm>
            <a:off x="5594446" y="2127157"/>
            <a:ext cx="298040" cy="314226"/>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25" name="Shape 625"/>
          <p:cNvGrpSpPr/>
          <p:nvPr/>
        </p:nvGrpSpPr>
        <p:grpSpPr>
          <a:xfrm>
            <a:off x="6110632" y="2132708"/>
            <a:ext cx="321849" cy="302810"/>
            <a:chOff x="5972700" y="2330200"/>
            <a:chExt cx="411625" cy="387275"/>
          </a:xfrm>
        </p:grpSpPr>
        <p:sp>
          <p:nvSpPr>
            <p:cNvPr id="626" name="Shape 62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 name="Shape 62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8" name="Shape 628"/>
          <p:cNvGrpSpPr/>
          <p:nvPr/>
        </p:nvGrpSpPr>
        <p:grpSpPr>
          <a:xfrm>
            <a:off x="2013026" y="2624015"/>
            <a:ext cx="101901" cy="371363"/>
            <a:chOff x="732125" y="2958550"/>
            <a:chExt cx="130325" cy="474950"/>
          </a:xfrm>
        </p:grpSpPr>
        <p:sp>
          <p:nvSpPr>
            <p:cNvPr id="629" name="Shape 629"/>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 name="Shape 630"/>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 name="Shape 631"/>
            <p:cNvSpPr/>
            <p:nvPr/>
          </p:nvSpPr>
          <p:spPr>
            <a:xfrm>
              <a:off x="802750" y="3129050"/>
              <a:ext cx="13425" cy="25"/>
            </a:xfrm>
            <a:custGeom>
              <a:avLst/>
              <a:gdLst/>
              <a:ahLst/>
              <a:cxnLst/>
              <a:rect l="0" t="0" r="0" b="0"/>
              <a:pathLst>
                <a:path w="537" h="1" fill="none" extrusionOk="0">
                  <a:moveTo>
                    <a:pt x="536"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 name="Shape 632"/>
            <p:cNvSpPr/>
            <p:nvPr/>
          </p:nvSpPr>
          <p:spPr>
            <a:xfrm>
              <a:off x="802750" y="3162525"/>
              <a:ext cx="13425" cy="25"/>
            </a:xfrm>
            <a:custGeom>
              <a:avLst/>
              <a:gdLst/>
              <a:ahLst/>
              <a:cxnLst/>
              <a:rect l="0" t="0" r="0" b="0"/>
              <a:pathLst>
                <a:path w="537" h="1" fill="none" extrusionOk="0">
                  <a:moveTo>
                    <a:pt x="536"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 name="Shape 633"/>
            <p:cNvSpPr/>
            <p:nvPr/>
          </p:nvSpPr>
          <p:spPr>
            <a:xfrm>
              <a:off x="802750" y="3196025"/>
              <a:ext cx="13425" cy="25"/>
            </a:xfrm>
            <a:custGeom>
              <a:avLst/>
              <a:gdLst/>
              <a:ahLst/>
              <a:cxnLst/>
              <a:rect l="0" t="0" r="0" b="0"/>
              <a:pathLst>
                <a:path w="537" h="1" fill="none" extrusionOk="0">
                  <a:moveTo>
                    <a:pt x="536"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 name="Shape 634"/>
            <p:cNvSpPr/>
            <p:nvPr/>
          </p:nvSpPr>
          <p:spPr>
            <a:xfrm>
              <a:off x="802750" y="3229500"/>
              <a:ext cx="13425" cy="25"/>
            </a:xfrm>
            <a:custGeom>
              <a:avLst/>
              <a:gdLst/>
              <a:ahLst/>
              <a:cxnLst/>
              <a:rect l="0" t="0" r="0" b="0"/>
              <a:pathLst>
                <a:path w="537" h="1" fill="none" extrusionOk="0">
                  <a:moveTo>
                    <a:pt x="536"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 name="Shape 635"/>
            <p:cNvSpPr/>
            <p:nvPr/>
          </p:nvSpPr>
          <p:spPr>
            <a:xfrm>
              <a:off x="802750" y="3263000"/>
              <a:ext cx="13425" cy="25"/>
            </a:xfrm>
            <a:custGeom>
              <a:avLst/>
              <a:gdLst/>
              <a:ahLst/>
              <a:cxnLst/>
              <a:rect l="0" t="0" r="0" b="0"/>
              <a:pathLst>
                <a:path w="537" h="1" fill="none" extrusionOk="0">
                  <a:moveTo>
                    <a:pt x="536"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 name="Shape 636"/>
            <p:cNvSpPr/>
            <p:nvPr/>
          </p:nvSpPr>
          <p:spPr>
            <a:xfrm>
              <a:off x="802750" y="3296475"/>
              <a:ext cx="13425" cy="25"/>
            </a:xfrm>
            <a:custGeom>
              <a:avLst/>
              <a:gdLst/>
              <a:ahLst/>
              <a:cxnLst/>
              <a:rect l="0" t="0" r="0" b="0"/>
              <a:pathLst>
                <a:path w="537" h="1" fill="none" extrusionOk="0">
                  <a:moveTo>
                    <a:pt x="536"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37" name="Shape 637"/>
          <p:cNvSpPr/>
          <p:nvPr/>
        </p:nvSpPr>
        <p:spPr>
          <a:xfrm>
            <a:off x="2959119" y="2609455"/>
            <a:ext cx="312329" cy="400880"/>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 name="Shape 638"/>
          <p:cNvSpPr/>
          <p:nvPr/>
        </p:nvSpPr>
        <p:spPr>
          <a:xfrm>
            <a:off x="2473948" y="2609455"/>
            <a:ext cx="231403" cy="40088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39" name="Shape 639"/>
          <p:cNvGrpSpPr/>
          <p:nvPr/>
        </p:nvGrpSpPr>
        <p:grpSpPr>
          <a:xfrm>
            <a:off x="3460304" y="2635920"/>
            <a:ext cx="360885" cy="341846"/>
            <a:chOff x="2583100" y="2973775"/>
            <a:chExt cx="461550" cy="437200"/>
          </a:xfrm>
        </p:grpSpPr>
        <p:sp>
          <p:nvSpPr>
            <p:cNvPr id="640" name="Shape 640"/>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 name="Shape 641"/>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42" name="Shape 642"/>
          <p:cNvSpPr/>
          <p:nvPr/>
        </p:nvSpPr>
        <p:spPr>
          <a:xfrm>
            <a:off x="5052133" y="2644213"/>
            <a:ext cx="331369" cy="331369"/>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43" name="Shape 643"/>
          <p:cNvGrpSpPr/>
          <p:nvPr/>
        </p:nvGrpSpPr>
        <p:grpSpPr>
          <a:xfrm>
            <a:off x="5543618" y="2662113"/>
            <a:ext cx="404691" cy="300894"/>
            <a:chOff x="5247525" y="3007275"/>
            <a:chExt cx="517575" cy="384825"/>
          </a:xfrm>
        </p:grpSpPr>
        <p:sp>
          <p:nvSpPr>
            <p:cNvPr id="644" name="Shape 644"/>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 name="Shape 645"/>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46" name="Shape 646"/>
          <p:cNvGrpSpPr/>
          <p:nvPr/>
        </p:nvGrpSpPr>
        <p:grpSpPr>
          <a:xfrm>
            <a:off x="4530529" y="2644970"/>
            <a:ext cx="318976" cy="325661"/>
            <a:chOff x="3951850" y="2985350"/>
            <a:chExt cx="407950" cy="416500"/>
          </a:xfrm>
        </p:grpSpPr>
        <p:sp>
          <p:nvSpPr>
            <p:cNvPr id="647" name="Shape 647"/>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 name="Shape 648"/>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 name="Shape 650"/>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1" name="Shape 651"/>
          <p:cNvGrpSpPr/>
          <p:nvPr/>
        </p:nvGrpSpPr>
        <p:grpSpPr>
          <a:xfrm>
            <a:off x="1885440" y="3193414"/>
            <a:ext cx="369447" cy="283751"/>
            <a:chOff x="568950" y="3686775"/>
            <a:chExt cx="472500" cy="362900"/>
          </a:xfrm>
        </p:grpSpPr>
        <p:sp>
          <p:nvSpPr>
            <p:cNvPr id="652" name="Shape 652"/>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 name="Shape 654"/>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55" name="Shape 655"/>
          <p:cNvSpPr/>
          <p:nvPr/>
        </p:nvSpPr>
        <p:spPr>
          <a:xfrm>
            <a:off x="6143407" y="2628984"/>
            <a:ext cx="251380" cy="361843"/>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56" name="Shape 656"/>
          <p:cNvGrpSpPr/>
          <p:nvPr/>
        </p:nvGrpSpPr>
        <p:grpSpPr>
          <a:xfrm>
            <a:off x="2413887" y="3217223"/>
            <a:ext cx="351366" cy="236153"/>
            <a:chOff x="1244800" y="3717225"/>
            <a:chExt cx="449375" cy="302025"/>
          </a:xfrm>
        </p:grpSpPr>
        <p:sp>
          <p:nvSpPr>
            <p:cNvPr id="657" name="Shape 657"/>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 name="Shape 658"/>
            <p:cNvSpPr/>
            <p:nvPr/>
          </p:nvSpPr>
          <p:spPr>
            <a:xfrm>
              <a:off x="1244800" y="3795150"/>
              <a:ext cx="449375" cy="25"/>
            </a:xfrm>
            <a:custGeom>
              <a:avLst/>
              <a:gdLst/>
              <a:ahLst/>
              <a:cxnLst/>
              <a:rect l="0" t="0" r="0" b="0"/>
              <a:pathLst>
                <a:path w="17975" h="1" fill="none" extrusionOk="0">
                  <a:moveTo>
                    <a:pt x="17974"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 name="Shape 659"/>
            <p:cNvSpPr/>
            <p:nvPr/>
          </p:nvSpPr>
          <p:spPr>
            <a:xfrm>
              <a:off x="1244800" y="3853000"/>
              <a:ext cx="449375" cy="25"/>
            </a:xfrm>
            <a:custGeom>
              <a:avLst/>
              <a:gdLst/>
              <a:ahLst/>
              <a:cxnLst/>
              <a:rect l="0" t="0" r="0" b="0"/>
              <a:pathLst>
                <a:path w="17975" h="1" fill="none" extrusionOk="0">
                  <a:moveTo>
                    <a:pt x="0" y="0"/>
                  </a:moveTo>
                  <a:lnTo>
                    <a:pt x="17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 name="Shape 660"/>
            <p:cNvSpPr/>
            <p:nvPr/>
          </p:nvSpPr>
          <p:spPr>
            <a:xfrm>
              <a:off x="1302625" y="3893800"/>
              <a:ext cx="161375" cy="25"/>
            </a:xfrm>
            <a:custGeom>
              <a:avLst/>
              <a:gdLst/>
              <a:ahLst/>
              <a:cxnLst/>
              <a:rect l="0" t="0" r="0" b="0"/>
              <a:pathLst>
                <a:path w="6455" h="1" fill="none" extrusionOk="0">
                  <a:moveTo>
                    <a:pt x="6455"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 name="Shape 661"/>
            <p:cNvSpPr/>
            <p:nvPr/>
          </p:nvSpPr>
          <p:spPr>
            <a:xfrm>
              <a:off x="1302625" y="3933975"/>
              <a:ext cx="110250" cy="25"/>
            </a:xfrm>
            <a:custGeom>
              <a:avLst/>
              <a:gdLst/>
              <a:ahLst/>
              <a:cxnLst/>
              <a:rect l="0" t="0" r="0" b="0"/>
              <a:pathLst>
                <a:path w="4410" h="1" fill="none" extrusionOk="0">
                  <a:moveTo>
                    <a:pt x="4409" y="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 name="Shape 662"/>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63" name="Shape 663"/>
          <p:cNvGrpSpPr/>
          <p:nvPr/>
        </p:nvGrpSpPr>
        <p:grpSpPr>
          <a:xfrm>
            <a:off x="2944230" y="3199122"/>
            <a:ext cx="341846" cy="267097"/>
            <a:chOff x="1923075" y="3694075"/>
            <a:chExt cx="437200" cy="341600"/>
          </a:xfrm>
        </p:grpSpPr>
        <p:sp>
          <p:nvSpPr>
            <p:cNvPr id="664" name="Shape 664"/>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 name="Shape 665"/>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 name="Shape 666"/>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 name="Shape 667"/>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 name="Shape 668"/>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 name="Shape 669"/>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 name="Shape 670"/>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 name="Shape 672"/>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3" name="Shape 673"/>
          <p:cNvGrpSpPr/>
          <p:nvPr/>
        </p:nvGrpSpPr>
        <p:grpSpPr>
          <a:xfrm>
            <a:off x="3473146" y="3194841"/>
            <a:ext cx="335180" cy="275189"/>
            <a:chOff x="2599525" y="3688600"/>
            <a:chExt cx="428675" cy="351950"/>
          </a:xfrm>
        </p:grpSpPr>
        <p:sp>
          <p:nvSpPr>
            <p:cNvPr id="674" name="Shape 674"/>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 name="Shape 675"/>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 name="Shape 676"/>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7" name="Shape 677"/>
          <p:cNvGrpSpPr/>
          <p:nvPr/>
        </p:nvGrpSpPr>
        <p:grpSpPr>
          <a:xfrm>
            <a:off x="4014925" y="3175802"/>
            <a:ext cx="310433" cy="306133"/>
            <a:chOff x="3292425" y="3664250"/>
            <a:chExt cx="397025" cy="391525"/>
          </a:xfrm>
        </p:grpSpPr>
        <p:sp>
          <p:nvSpPr>
            <p:cNvPr id="678" name="Shape 678"/>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 name="Shape 679"/>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1" name="Shape 681"/>
          <p:cNvGrpSpPr/>
          <p:nvPr/>
        </p:nvGrpSpPr>
        <p:grpSpPr>
          <a:xfrm>
            <a:off x="4515282" y="3215307"/>
            <a:ext cx="343762" cy="249484"/>
            <a:chOff x="3932350" y="3714775"/>
            <a:chExt cx="439650" cy="319075"/>
          </a:xfrm>
        </p:grpSpPr>
        <p:sp>
          <p:nvSpPr>
            <p:cNvPr id="682" name="Shape 682"/>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 name="Shape 683"/>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 name="Shape 684"/>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 name="Shape 685"/>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 name="Shape 686"/>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7" name="Shape 687"/>
          <p:cNvGrpSpPr/>
          <p:nvPr/>
        </p:nvGrpSpPr>
        <p:grpSpPr>
          <a:xfrm>
            <a:off x="5040875" y="3215307"/>
            <a:ext cx="343742" cy="249484"/>
            <a:chOff x="4604550" y="3714775"/>
            <a:chExt cx="439625" cy="319075"/>
          </a:xfrm>
        </p:grpSpPr>
        <p:sp>
          <p:nvSpPr>
            <p:cNvPr id="688" name="Shape 688"/>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 name="Shape 689"/>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0" name="Shape 690"/>
          <p:cNvGrpSpPr/>
          <p:nvPr/>
        </p:nvGrpSpPr>
        <p:grpSpPr>
          <a:xfrm>
            <a:off x="5578842" y="3189603"/>
            <a:ext cx="328515" cy="291863"/>
            <a:chOff x="5292575" y="3681900"/>
            <a:chExt cx="420150" cy="373275"/>
          </a:xfrm>
        </p:grpSpPr>
        <p:sp>
          <p:nvSpPr>
            <p:cNvPr id="691" name="Shape 691"/>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 name="Shape 692"/>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 name="Shape 693"/>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 name="Shape 694"/>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 name="Shape 695"/>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 name="Shape 696"/>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 name="Shape 697"/>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8" name="Shape 698"/>
          <p:cNvGrpSpPr/>
          <p:nvPr/>
        </p:nvGrpSpPr>
        <p:grpSpPr>
          <a:xfrm>
            <a:off x="6085865" y="3152462"/>
            <a:ext cx="365655" cy="365655"/>
            <a:chOff x="5941025" y="3634400"/>
            <a:chExt cx="467650" cy="467650"/>
          </a:xfrm>
        </p:grpSpPr>
        <p:sp>
          <p:nvSpPr>
            <p:cNvPr id="699" name="Shape 699"/>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 name="Shape 700"/>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 name="Shape 701"/>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 name="Shape 702"/>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 name="Shape 703"/>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 name="Shape 704"/>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5" name="Shape 705"/>
          <p:cNvGrpSpPr/>
          <p:nvPr/>
        </p:nvGrpSpPr>
        <p:grpSpPr>
          <a:xfrm>
            <a:off x="6634798" y="3175802"/>
            <a:ext cx="318976" cy="318995"/>
            <a:chOff x="6643075" y="3664250"/>
            <a:chExt cx="407950" cy="407975"/>
          </a:xfrm>
        </p:grpSpPr>
        <p:sp>
          <p:nvSpPr>
            <p:cNvPr id="706" name="Shape 706"/>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 name="Shape 707"/>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8" name="Shape 708"/>
          <p:cNvGrpSpPr/>
          <p:nvPr/>
        </p:nvGrpSpPr>
        <p:grpSpPr>
          <a:xfrm>
            <a:off x="1891148" y="3688064"/>
            <a:ext cx="345658" cy="345638"/>
            <a:chOff x="576250" y="4319400"/>
            <a:chExt cx="442075" cy="442050"/>
          </a:xfrm>
        </p:grpSpPr>
        <p:sp>
          <p:nvSpPr>
            <p:cNvPr id="709" name="Shape 709"/>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 name="Shape 710"/>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 name="Shape 711"/>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2" name="Shape 712"/>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13" name="Shape 713"/>
          <p:cNvSpPr/>
          <p:nvPr/>
        </p:nvSpPr>
        <p:spPr>
          <a:xfrm>
            <a:off x="2402534" y="3755487"/>
            <a:ext cx="374217" cy="211386"/>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 name="Shape 714"/>
          <p:cNvSpPr/>
          <p:nvPr/>
        </p:nvSpPr>
        <p:spPr>
          <a:xfrm>
            <a:off x="4533650" y="3702626"/>
            <a:ext cx="317079" cy="317099"/>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 name="Shape 715"/>
          <p:cNvSpPr/>
          <p:nvPr/>
        </p:nvSpPr>
        <p:spPr>
          <a:xfrm>
            <a:off x="4008011" y="3722624"/>
            <a:ext cx="317079" cy="277105"/>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 name="Shape 716"/>
          <p:cNvSpPr/>
          <p:nvPr/>
        </p:nvSpPr>
        <p:spPr>
          <a:xfrm>
            <a:off x="5057861" y="3701198"/>
            <a:ext cx="319933" cy="319953"/>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717" name="Shape 717"/>
          <p:cNvGrpSpPr/>
          <p:nvPr/>
        </p:nvGrpSpPr>
        <p:grpSpPr>
          <a:xfrm>
            <a:off x="5559803" y="3705676"/>
            <a:ext cx="366593" cy="302810"/>
            <a:chOff x="5268225" y="4341925"/>
            <a:chExt cx="468850" cy="387275"/>
          </a:xfrm>
        </p:grpSpPr>
        <p:sp>
          <p:nvSpPr>
            <p:cNvPr id="718" name="Shape 718"/>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 name="Shape 719"/>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 name="Shape 720"/>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 name="Shape 721"/>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 name="Shape 722"/>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 name="Shape 723"/>
            <p:cNvSpPr/>
            <p:nvPr/>
          </p:nvSpPr>
          <p:spPr>
            <a:xfrm>
              <a:off x="5447225" y="4615925"/>
              <a:ext cx="110850" cy="25"/>
            </a:xfrm>
            <a:custGeom>
              <a:avLst/>
              <a:gdLst/>
              <a:ahLst/>
              <a:cxnLst/>
              <a:rect l="0" t="0" r="0" b="0"/>
              <a:pathLst>
                <a:path w="4434" h="1" fill="none" extrusionOk="0">
                  <a:moveTo>
                    <a:pt x="1" y="0"/>
                  </a:moveTo>
                  <a:lnTo>
                    <a:pt x="443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 name="Shape 724"/>
            <p:cNvSpPr/>
            <p:nvPr/>
          </p:nvSpPr>
          <p:spPr>
            <a:xfrm>
              <a:off x="5439925" y="4589125"/>
              <a:ext cx="125450" cy="25"/>
            </a:xfrm>
            <a:custGeom>
              <a:avLst/>
              <a:gdLst/>
              <a:ahLst/>
              <a:cxnLst/>
              <a:rect l="0" t="0" r="0" b="0"/>
              <a:pathLst>
                <a:path w="5018" h="1" fill="none" extrusionOk="0">
                  <a:moveTo>
                    <a:pt x="1" y="0"/>
                  </a:moveTo>
                  <a:lnTo>
                    <a:pt x="501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 name="Shape 725"/>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6" name="Shape 726"/>
          <p:cNvGrpSpPr/>
          <p:nvPr/>
        </p:nvGrpSpPr>
        <p:grpSpPr>
          <a:xfrm>
            <a:off x="6103966" y="3696156"/>
            <a:ext cx="329453" cy="329453"/>
            <a:chOff x="5964175" y="4329750"/>
            <a:chExt cx="421350" cy="421350"/>
          </a:xfrm>
        </p:grpSpPr>
        <p:sp>
          <p:nvSpPr>
            <p:cNvPr id="727" name="Shape 727"/>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 name="Shape 728"/>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9" name="Shape 729"/>
          <p:cNvGrpSpPr/>
          <p:nvPr/>
        </p:nvGrpSpPr>
        <p:grpSpPr>
          <a:xfrm>
            <a:off x="2416252" y="4221750"/>
            <a:ext cx="346616" cy="335180"/>
            <a:chOff x="1247825" y="5001950"/>
            <a:chExt cx="443300" cy="428675"/>
          </a:xfrm>
        </p:grpSpPr>
        <p:sp>
          <p:nvSpPr>
            <p:cNvPr id="730" name="Shape 730"/>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 name="Shape 731"/>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 name="Shape 732"/>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 name="Shape 733"/>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 name="Shape 734"/>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 name="Shape 735"/>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36" name="Shape 736"/>
          <p:cNvGrpSpPr/>
          <p:nvPr/>
        </p:nvGrpSpPr>
        <p:grpSpPr>
          <a:xfrm>
            <a:off x="2972789" y="4205076"/>
            <a:ext cx="284728" cy="362801"/>
            <a:chOff x="1959600" y="4980625"/>
            <a:chExt cx="364150" cy="464000"/>
          </a:xfrm>
        </p:grpSpPr>
        <p:sp>
          <p:nvSpPr>
            <p:cNvPr id="737" name="Shape 737"/>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a:off x="2053375" y="5121275"/>
              <a:ext cx="176600" cy="25"/>
            </a:xfrm>
            <a:custGeom>
              <a:avLst/>
              <a:gdLst/>
              <a:ahLst/>
              <a:cxnLst/>
              <a:rect l="0" t="0" r="0" b="0"/>
              <a:pathLst>
                <a:path w="7064" h="1" fill="none" extrusionOk="0">
                  <a:moveTo>
                    <a:pt x="1" y="1"/>
                  </a:moveTo>
                  <a:lnTo>
                    <a:pt x="706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 name="Shape 739"/>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 name="Shape 740"/>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 name="Shape 741"/>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 name="Shape 742"/>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 name="Shape 743"/>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4" name="Shape 744"/>
          <p:cNvGrpSpPr/>
          <p:nvPr/>
        </p:nvGrpSpPr>
        <p:grpSpPr>
          <a:xfrm>
            <a:off x="3477447" y="4218896"/>
            <a:ext cx="326599" cy="335650"/>
            <a:chOff x="2605025" y="4998300"/>
            <a:chExt cx="417700" cy="429275"/>
          </a:xfrm>
        </p:grpSpPr>
        <p:sp>
          <p:nvSpPr>
            <p:cNvPr id="745" name="Shape 745"/>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 name="Shape 747"/>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8" name="Shape 748"/>
          <p:cNvGrpSpPr/>
          <p:nvPr/>
        </p:nvGrpSpPr>
        <p:grpSpPr>
          <a:xfrm>
            <a:off x="3971138" y="4221750"/>
            <a:ext cx="390402" cy="325172"/>
            <a:chOff x="3236425" y="5001950"/>
            <a:chExt cx="499300" cy="415875"/>
          </a:xfrm>
        </p:grpSpPr>
        <p:sp>
          <p:nvSpPr>
            <p:cNvPr id="749" name="Shape 749"/>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3294875" y="5330725"/>
              <a:ext cx="382400" cy="25"/>
            </a:xfrm>
            <a:custGeom>
              <a:avLst/>
              <a:gdLst/>
              <a:ahLst/>
              <a:cxnLst/>
              <a:rect l="0" t="0" r="0" b="0"/>
              <a:pathLst>
                <a:path w="15296" h="1" fill="none" extrusionOk="0">
                  <a:moveTo>
                    <a:pt x="0" y="1"/>
                  </a:moveTo>
                  <a:lnTo>
                    <a:pt x="1529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 name="Shape 752"/>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 name="Shape 753"/>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 name="Shape 754"/>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5" name="Shape 755"/>
          <p:cNvGrpSpPr/>
          <p:nvPr/>
        </p:nvGrpSpPr>
        <p:grpSpPr>
          <a:xfrm>
            <a:off x="4543372" y="4205076"/>
            <a:ext cx="297102" cy="353751"/>
            <a:chOff x="3968275" y="4980625"/>
            <a:chExt cx="379975" cy="452425"/>
          </a:xfrm>
        </p:grpSpPr>
        <p:sp>
          <p:nvSpPr>
            <p:cNvPr id="756" name="Shape 756"/>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 name="Shape 757"/>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 name="Shape 758"/>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9" name="Shape 759"/>
          <p:cNvGrpSpPr/>
          <p:nvPr/>
        </p:nvGrpSpPr>
        <p:grpSpPr>
          <a:xfrm>
            <a:off x="6083480" y="4284106"/>
            <a:ext cx="376132" cy="204740"/>
            <a:chOff x="5937975" y="5081700"/>
            <a:chExt cx="481050" cy="261850"/>
          </a:xfrm>
        </p:grpSpPr>
        <p:sp>
          <p:nvSpPr>
            <p:cNvPr id="760" name="Shape 760"/>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 name="Shape 761"/>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 name="Shape 762"/>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3" name="Shape 763"/>
          <p:cNvGrpSpPr/>
          <p:nvPr/>
        </p:nvGrpSpPr>
        <p:grpSpPr>
          <a:xfrm>
            <a:off x="6658587" y="4244601"/>
            <a:ext cx="269950" cy="310414"/>
            <a:chOff x="6673500" y="5031175"/>
            <a:chExt cx="345250" cy="397000"/>
          </a:xfrm>
        </p:grpSpPr>
        <p:sp>
          <p:nvSpPr>
            <p:cNvPr id="764" name="Shape 764"/>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 name="Shape 765"/>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 name="Shape 766"/>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 name="Shape 767"/>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 name="Shape 768"/>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9" name="Shape 769"/>
          <p:cNvGrpSpPr/>
          <p:nvPr/>
        </p:nvGrpSpPr>
        <p:grpSpPr>
          <a:xfrm>
            <a:off x="4511490" y="546409"/>
            <a:ext cx="360885" cy="321849"/>
            <a:chOff x="3927500" y="301425"/>
            <a:chExt cx="461550" cy="411625"/>
          </a:xfrm>
        </p:grpSpPr>
        <p:sp>
          <p:nvSpPr>
            <p:cNvPr id="770" name="Shape 770"/>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 name="Shape 771"/>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 name="Shape 772"/>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 name="Shape 773"/>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 name="Shape 774"/>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 name="Shape 775"/>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 name="Shape 776"/>
            <p:cNvSpPr/>
            <p:nvPr/>
          </p:nvSpPr>
          <p:spPr>
            <a:xfrm>
              <a:off x="3970725" y="558375"/>
              <a:ext cx="1850" cy="12200"/>
            </a:xfrm>
            <a:custGeom>
              <a:avLst/>
              <a:gdLst/>
              <a:ahLst/>
              <a:cxnLst/>
              <a:rect l="0" t="0" r="0" b="0"/>
              <a:pathLst>
                <a:path w="74" h="488" fill="none" extrusionOk="0">
                  <a:moveTo>
                    <a:pt x="0" y="488"/>
                  </a:moveTo>
                  <a:lnTo>
                    <a:pt x="7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 name="Shape 777"/>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 name="Shape 778"/>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 name="Shape 779"/>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 name="Shape 780"/>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 name="Shape 781"/>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 name="Shape 782"/>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 name="Shape 783"/>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 name="Shape 784"/>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 name="Shape 785"/>
            <p:cNvSpPr/>
            <p:nvPr/>
          </p:nvSpPr>
          <p:spPr>
            <a:xfrm>
              <a:off x="4141800" y="502975"/>
              <a:ext cx="3700" cy="11600"/>
            </a:xfrm>
            <a:custGeom>
              <a:avLst/>
              <a:gdLst/>
              <a:ahLst/>
              <a:cxnLst/>
              <a:rect l="0" t="0" r="0" b="0"/>
              <a:pathLst>
                <a:path w="148" h="464" fill="none" extrusionOk="0">
                  <a:moveTo>
                    <a:pt x="1" y="0"/>
                  </a:moveTo>
                  <a:lnTo>
                    <a:pt x="147" y="4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 name="Shape 786"/>
            <p:cNvSpPr/>
            <p:nvPr/>
          </p:nvSpPr>
          <p:spPr>
            <a:xfrm>
              <a:off x="4150950" y="533425"/>
              <a:ext cx="3675" cy="11575"/>
            </a:xfrm>
            <a:custGeom>
              <a:avLst/>
              <a:gdLst/>
              <a:ahLst/>
              <a:cxnLst/>
              <a:rect l="0" t="0" r="0" b="0"/>
              <a:pathLst>
                <a:path w="147" h="463" fill="none" extrusionOk="0">
                  <a:moveTo>
                    <a:pt x="0" y="0"/>
                  </a:moveTo>
                  <a:lnTo>
                    <a:pt x="146" y="46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 name="Shape 787"/>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 name="Shape 788"/>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 name="Shape 789"/>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 name="Shape 790"/>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 name="Shape 791"/>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 name="Shape 792"/>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 name="Shape 793"/>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 name="Shape 794"/>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 name="Shape 795"/>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 name="Shape 796"/>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97" name="Shape 797"/>
          <p:cNvGrpSpPr/>
          <p:nvPr/>
        </p:nvGrpSpPr>
        <p:grpSpPr>
          <a:xfrm>
            <a:off x="6639548" y="552606"/>
            <a:ext cx="309476" cy="309476"/>
            <a:chOff x="6649150" y="309350"/>
            <a:chExt cx="395800" cy="395800"/>
          </a:xfrm>
        </p:grpSpPr>
        <p:sp>
          <p:nvSpPr>
            <p:cNvPr id="798" name="Shape 798"/>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 name="Shape 799"/>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 name="Shape 800"/>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 name="Shape 801"/>
            <p:cNvSpPr/>
            <p:nvPr/>
          </p:nvSpPr>
          <p:spPr>
            <a:xfrm>
              <a:off x="6847025" y="333700"/>
              <a:ext cx="25" cy="29250"/>
            </a:xfrm>
            <a:custGeom>
              <a:avLst/>
              <a:gdLst/>
              <a:ahLst/>
              <a:cxnLst/>
              <a:rect l="0" t="0" r="0" b="0"/>
              <a:pathLst>
                <a:path w="1" h="1170" fill="none" extrusionOk="0">
                  <a:moveTo>
                    <a:pt x="1" y="1170"/>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 name="Shape 802"/>
            <p:cNvSpPr/>
            <p:nvPr/>
          </p:nvSpPr>
          <p:spPr>
            <a:xfrm>
              <a:off x="6760575" y="356850"/>
              <a:ext cx="25" cy="25"/>
            </a:xfrm>
            <a:custGeom>
              <a:avLst/>
              <a:gdLst/>
              <a:ahLst/>
              <a:cxnLst/>
              <a:rect l="0" t="0" r="0" b="0"/>
              <a:pathLst>
                <a:path w="1" h="1" fill="none" extrusionOk="0">
                  <a:moveTo>
                    <a:pt x="1"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 name="Shape 803"/>
            <p:cNvSpPr/>
            <p:nvPr/>
          </p:nvSpPr>
          <p:spPr>
            <a:xfrm>
              <a:off x="6760575" y="356850"/>
              <a:ext cx="14025" cy="24975"/>
            </a:xfrm>
            <a:custGeom>
              <a:avLst/>
              <a:gdLst/>
              <a:ahLst/>
              <a:cxnLst/>
              <a:rect l="0" t="0" r="0" b="0"/>
              <a:pathLst>
                <a:path w="561" h="999" fill="none" extrusionOk="0">
                  <a:moveTo>
                    <a:pt x="1" y="0"/>
                  </a:moveTo>
                  <a:lnTo>
                    <a:pt x="561" y="9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 name="Shape 804"/>
            <p:cNvSpPr/>
            <p:nvPr/>
          </p:nvSpPr>
          <p:spPr>
            <a:xfrm>
              <a:off x="6696650" y="420775"/>
              <a:ext cx="25" cy="25"/>
            </a:xfrm>
            <a:custGeom>
              <a:avLst/>
              <a:gdLst/>
              <a:ahLst/>
              <a:cxnLst/>
              <a:rect l="0" t="0" r="0" b="0"/>
              <a:pathLst>
                <a:path w="1" h="1" fill="none" extrusionOk="0">
                  <a:moveTo>
                    <a:pt x="0"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 name="Shape 805"/>
            <p:cNvSpPr/>
            <p:nvPr/>
          </p:nvSpPr>
          <p:spPr>
            <a:xfrm>
              <a:off x="6696650" y="420775"/>
              <a:ext cx="24975" cy="14025"/>
            </a:xfrm>
            <a:custGeom>
              <a:avLst/>
              <a:gdLst/>
              <a:ahLst/>
              <a:cxnLst/>
              <a:rect l="0" t="0" r="0" b="0"/>
              <a:pathLst>
                <a:path w="999" h="561" fill="none" extrusionOk="0">
                  <a:moveTo>
                    <a:pt x="0" y="0"/>
                  </a:moveTo>
                  <a:lnTo>
                    <a:pt x="999" y="56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 name="Shape 806"/>
            <p:cNvSpPr/>
            <p:nvPr/>
          </p:nvSpPr>
          <p:spPr>
            <a:xfrm>
              <a:off x="6673500" y="507225"/>
              <a:ext cx="29250" cy="25"/>
            </a:xfrm>
            <a:custGeom>
              <a:avLst/>
              <a:gdLst/>
              <a:ahLst/>
              <a:cxnLst/>
              <a:rect l="0" t="0" r="0" b="0"/>
              <a:pathLst>
                <a:path w="1170" h="1" fill="none" extrusionOk="0">
                  <a:moveTo>
                    <a:pt x="1" y="1"/>
                  </a:moveTo>
                  <a:lnTo>
                    <a:pt x="117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 name="Shape 807"/>
            <p:cNvSpPr/>
            <p:nvPr/>
          </p:nvSpPr>
          <p:spPr>
            <a:xfrm>
              <a:off x="6696650" y="593700"/>
              <a:ext cx="25" cy="25"/>
            </a:xfrm>
            <a:custGeom>
              <a:avLst/>
              <a:gdLst/>
              <a:ahLst/>
              <a:cxnLst/>
              <a:rect l="0" t="0" r="0" b="0"/>
              <a:pathLst>
                <a:path w="1" h="1" fill="none" extrusionOk="0">
                  <a:moveTo>
                    <a:pt x="0"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 name="Shape 808"/>
            <p:cNvSpPr/>
            <p:nvPr/>
          </p:nvSpPr>
          <p:spPr>
            <a:xfrm>
              <a:off x="6696650" y="579700"/>
              <a:ext cx="24975" cy="14025"/>
            </a:xfrm>
            <a:custGeom>
              <a:avLst/>
              <a:gdLst/>
              <a:ahLst/>
              <a:cxnLst/>
              <a:rect l="0" t="0" r="0" b="0"/>
              <a:pathLst>
                <a:path w="999" h="561" fill="none" extrusionOk="0">
                  <a:moveTo>
                    <a:pt x="0" y="560"/>
                  </a:moveTo>
                  <a:lnTo>
                    <a:pt x="999"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 name="Shape 809"/>
            <p:cNvSpPr/>
            <p:nvPr/>
          </p:nvSpPr>
          <p:spPr>
            <a:xfrm>
              <a:off x="6760575" y="632675"/>
              <a:ext cx="14025" cy="24975"/>
            </a:xfrm>
            <a:custGeom>
              <a:avLst/>
              <a:gdLst/>
              <a:ahLst/>
              <a:cxnLst/>
              <a:rect l="0" t="0" r="0" b="0"/>
              <a:pathLst>
                <a:path w="561" h="999" fill="none" extrusionOk="0">
                  <a:moveTo>
                    <a:pt x="1" y="999"/>
                  </a:moveTo>
                  <a:lnTo>
                    <a:pt x="56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 name="Shape 810"/>
            <p:cNvSpPr/>
            <p:nvPr/>
          </p:nvSpPr>
          <p:spPr>
            <a:xfrm>
              <a:off x="6760575" y="657625"/>
              <a:ext cx="25" cy="25"/>
            </a:xfrm>
            <a:custGeom>
              <a:avLst/>
              <a:gdLst/>
              <a:ahLst/>
              <a:cxnLst/>
              <a:rect l="0" t="0" r="0" b="0"/>
              <a:pathLst>
                <a:path w="1" h="1" fill="none" extrusionOk="0">
                  <a:moveTo>
                    <a:pt x="1" y="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 name="Shape 811"/>
            <p:cNvSpPr/>
            <p:nvPr/>
          </p:nvSpPr>
          <p:spPr>
            <a:xfrm>
              <a:off x="6847025" y="651550"/>
              <a:ext cx="25" cy="29250"/>
            </a:xfrm>
            <a:custGeom>
              <a:avLst/>
              <a:gdLst/>
              <a:ahLst/>
              <a:cxnLst/>
              <a:rect l="0" t="0" r="0" b="0"/>
              <a:pathLst>
                <a:path w="1" h="1170" fill="none" extrusionOk="0">
                  <a:moveTo>
                    <a:pt x="1" y="0"/>
                  </a:moveTo>
                  <a:lnTo>
                    <a:pt x="1" y="116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 name="Shape 812"/>
            <p:cNvSpPr/>
            <p:nvPr/>
          </p:nvSpPr>
          <p:spPr>
            <a:xfrm>
              <a:off x="6919500" y="632675"/>
              <a:ext cx="14025" cy="24975"/>
            </a:xfrm>
            <a:custGeom>
              <a:avLst/>
              <a:gdLst/>
              <a:ahLst/>
              <a:cxnLst/>
              <a:rect l="0" t="0" r="0" b="0"/>
              <a:pathLst>
                <a:path w="561" h="999" fill="none" extrusionOk="0">
                  <a:moveTo>
                    <a:pt x="560" y="999"/>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 name="Shape 813"/>
            <p:cNvSpPr/>
            <p:nvPr/>
          </p:nvSpPr>
          <p:spPr>
            <a:xfrm>
              <a:off x="6933500" y="657625"/>
              <a:ext cx="25" cy="25"/>
            </a:xfrm>
            <a:custGeom>
              <a:avLst/>
              <a:gdLst/>
              <a:ahLst/>
              <a:cxnLst/>
              <a:rect l="0" t="0" r="0" b="0"/>
              <a:pathLst>
                <a:path w="1" h="1" fill="none" extrusionOk="0">
                  <a:moveTo>
                    <a:pt x="0"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 name="Shape 814"/>
            <p:cNvSpPr/>
            <p:nvPr/>
          </p:nvSpPr>
          <p:spPr>
            <a:xfrm>
              <a:off x="6972475" y="579700"/>
              <a:ext cx="24975" cy="14025"/>
            </a:xfrm>
            <a:custGeom>
              <a:avLst/>
              <a:gdLst/>
              <a:ahLst/>
              <a:cxnLst/>
              <a:rect l="0" t="0" r="0" b="0"/>
              <a:pathLst>
                <a:path w="999" h="561" fill="none" extrusionOk="0">
                  <a:moveTo>
                    <a:pt x="999" y="56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 name="Shape 815"/>
            <p:cNvSpPr/>
            <p:nvPr/>
          </p:nvSpPr>
          <p:spPr>
            <a:xfrm>
              <a:off x="6997425" y="593700"/>
              <a:ext cx="25" cy="25"/>
            </a:xfrm>
            <a:custGeom>
              <a:avLst/>
              <a:gdLst/>
              <a:ahLst/>
              <a:cxnLst/>
              <a:rect l="0" t="0" r="0" b="0"/>
              <a:pathLst>
                <a:path w="1" h="1" fill="none" extrusionOk="0">
                  <a:moveTo>
                    <a:pt x="1"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 name="Shape 816"/>
            <p:cNvSpPr/>
            <p:nvPr/>
          </p:nvSpPr>
          <p:spPr>
            <a:xfrm>
              <a:off x="6991350" y="507225"/>
              <a:ext cx="29250" cy="25"/>
            </a:xfrm>
            <a:custGeom>
              <a:avLst/>
              <a:gdLst/>
              <a:ahLst/>
              <a:cxnLst/>
              <a:rect l="0" t="0" r="0" b="0"/>
              <a:pathLst>
                <a:path w="1170" h="1" fill="none" extrusionOk="0">
                  <a:moveTo>
                    <a:pt x="1169" y="1"/>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 name="Shape 817"/>
            <p:cNvSpPr/>
            <p:nvPr/>
          </p:nvSpPr>
          <p:spPr>
            <a:xfrm>
              <a:off x="6972475" y="420775"/>
              <a:ext cx="24975" cy="14025"/>
            </a:xfrm>
            <a:custGeom>
              <a:avLst/>
              <a:gdLst/>
              <a:ahLst/>
              <a:cxnLst/>
              <a:rect l="0" t="0" r="0" b="0"/>
              <a:pathLst>
                <a:path w="999" h="561" fill="none" extrusionOk="0">
                  <a:moveTo>
                    <a:pt x="0" y="561"/>
                  </a:moveTo>
                  <a:lnTo>
                    <a:pt x="999"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 name="Shape 818"/>
            <p:cNvSpPr/>
            <p:nvPr/>
          </p:nvSpPr>
          <p:spPr>
            <a:xfrm>
              <a:off x="6997425" y="420775"/>
              <a:ext cx="25" cy="25"/>
            </a:xfrm>
            <a:custGeom>
              <a:avLst/>
              <a:gdLst/>
              <a:ahLst/>
              <a:cxnLst/>
              <a:rect l="0" t="0" r="0" b="0"/>
              <a:pathLst>
                <a:path w="1" h="1" fill="none" extrusionOk="0">
                  <a:moveTo>
                    <a:pt x="1" y="0"/>
                  </a:move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 name="Shape 819"/>
            <p:cNvSpPr/>
            <p:nvPr/>
          </p:nvSpPr>
          <p:spPr>
            <a:xfrm>
              <a:off x="6919500" y="356850"/>
              <a:ext cx="14025" cy="24975"/>
            </a:xfrm>
            <a:custGeom>
              <a:avLst/>
              <a:gdLst/>
              <a:ahLst/>
              <a:cxnLst/>
              <a:rect l="0" t="0" r="0" b="0"/>
              <a:pathLst>
                <a:path w="561" h="999" fill="none" extrusionOk="0">
                  <a:moveTo>
                    <a:pt x="560" y="0"/>
                  </a:moveTo>
                  <a:lnTo>
                    <a:pt x="0" y="99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 name="Shape 820"/>
            <p:cNvSpPr/>
            <p:nvPr/>
          </p:nvSpPr>
          <p:spPr>
            <a:xfrm>
              <a:off x="6933500" y="356850"/>
              <a:ext cx="25" cy="25"/>
            </a:xfrm>
            <a:custGeom>
              <a:avLst/>
              <a:gdLst/>
              <a:ahLst/>
              <a:cxnLst/>
              <a:rect l="0" t="0" r="0" b="0"/>
              <a:pathLst>
                <a:path w="1" h="1" fill="none" extrusionOk="0">
                  <a:moveTo>
                    <a:pt x="0" y="0"/>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21" name="Shape 821"/>
          <p:cNvGrpSpPr/>
          <p:nvPr/>
        </p:nvGrpSpPr>
        <p:grpSpPr>
          <a:xfrm>
            <a:off x="6111570" y="559741"/>
            <a:ext cx="314245" cy="297571"/>
            <a:chOff x="5973900" y="318475"/>
            <a:chExt cx="401900" cy="380575"/>
          </a:xfrm>
        </p:grpSpPr>
        <p:sp>
          <p:nvSpPr>
            <p:cNvPr id="822" name="Shape 822"/>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 name="Shape 823"/>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 name="Shape 824"/>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 name="Shape 825"/>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 name="Shape 826"/>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 name="Shape 827"/>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 name="Shape 828"/>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 name="Shape 829"/>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 name="Shape 830"/>
            <p:cNvSpPr/>
            <p:nvPr/>
          </p:nvSpPr>
          <p:spPr>
            <a:xfrm>
              <a:off x="6024450" y="573000"/>
              <a:ext cx="300800" cy="25"/>
            </a:xfrm>
            <a:custGeom>
              <a:avLst/>
              <a:gdLst/>
              <a:ahLst/>
              <a:cxnLst/>
              <a:rect l="0" t="0" r="0" b="0"/>
              <a:pathLst>
                <a:path w="12032" h="1" fill="none" extrusionOk="0">
                  <a:moveTo>
                    <a:pt x="0" y="0"/>
                  </a:moveTo>
                  <a:lnTo>
                    <a:pt x="12032"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 name="Shape 831"/>
            <p:cNvSpPr/>
            <p:nvPr/>
          </p:nvSpPr>
          <p:spPr>
            <a:xfrm>
              <a:off x="6024450" y="514550"/>
              <a:ext cx="300800" cy="25"/>
            </a:xfrm>
            <a:custGeom>
              <a:avLst/>
              <a:gdLst/>
              <a:ahLst/>
              <a:cxnLst/>
              <a:rect l="0" t="0" r="0" b="0"/>
              <a:pathLst>
                <a:path w="12032" h="1" fill="none" extrusionOk="0">
                  <a:moveTo>
                    <a:pt x="0" y="0"/>
                  </a:moveTo>
                  <a:lnTo>
                    <a:pt x="12032"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 name="Shape 832"/>
            <p:cNvSpPr/>
            <p:nvPr/>
          </p:nvSpPr>
          <p:spPr>
            <a:xfrm>
              <a:off x="6264950" y="456100"/>
              <a:ext cx="25" cy="175375"/>
            </a:xfrm>
            <a:custGeom>
              <a:avLst/>
              <a:gdLst/>
              <a:ahLst/>
              <a:cxnLst/>
              <a:rect l="0" t="0" r="0" b="0"/>
              <a:pathLst>
                <a:path w="1" h="7015" fill="none" extrusionOk="0">
                  <a:moveTo>
                    <a:pt x="1" y="0"/>
                  </a:moveTo>
                  <a:lnTo>
                    <a:pt x="1" y="701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 name="Shape 833"/>
            <p:cNvSpPr/>
            <p:nvPr/>
          </p:nvSpPr>
          <p:spPr>
            <a:xfrm>
              <a:off x="6204675" y="456100"/>
              <a:ext cx="25" cy="175375"/>
            </a:xfrm>
            <a:custGeom>
              <a:avLst/>
              <a:gdLst/>
              <a:ahLst/>
              <a:cxnLst/>
              <a:rect l="0" t="0" r="0" b="0"/>
              <a:pathLst>
                <a:path w="1" h="7015" fill="none" extrusionOk="0">
                  <a:moveTo>
                    <a:pt x="0" y="0"/>
                  </a:moveTo>
                  <a:lnTo>
                    <a:pt x="0" y="701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 name="Shape 834"/>
            <p:cNvSpPr/>
            <p:nvPr/>
          </p:nvSpPr>
          <p:spPr>
            <a:xfrm>
              <a:off x="6145000" y="456100"/>
              <a:ext cx="25" cy="175375"/>
            </a:xfrm>
            <a:custGeom>
              <a:avLst/>
              <a:gdLst/>
              <a:ahLst/>
              <a:cxnLst/>
              <a:rect l="0" t="0" r="0" b="0"/>
              <a:pathLst>
                <a:path w="1" h="7015" fill="none" extrusionOk="0">
                  <a:moveTo>
                    <a:pt x="1" y="0"/>
                  </a:moveTo>
                  <a:lnTo>
                    <a:pt x="1" y="701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 name="Shape 835"/>
            <p:cNvSpPr/>
            <p:nvPr/>
          </p:nvSpPr>
          <p:spPr>
            <a:xfrm>
              <a:off x="6084725" y="456100"/>
              <a:ext cx="25" cy="175375"/>
            </a:xfrm>
            <a:custGeom>
              <a:avLst/>
              <a:gdLst/>
              <a:ahLst/>
              <a:cxnLst/>
              <a:rect l="0" t="0" r="0" b="0"/>
              <a:pathLst>
                <a:path w="1" h="7015" fill="none" extrusionOk="0">
                  <a:moveTo>
                    <a:pt x="1" y="0"/>
                  </a:moveTo>
                  <a:lnTo>
                    <a:pt x="1" y="701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36" name="Shape 836"/>
          <p:cNvGrpSpPr/>
          <p:nvPr/>
        </p:nvGrpSpPr>
        <p:grpSpPr>
          <a:xfrm>
            <a:off x="2432457" y="1037247"/>
            <a:ext cx="318976" cy="388975"/>
            <a:chOff x="1268550" y="929175"/>
            <a:chExt cx="407950" cy="497475"/>
          </a:xfrm>
        </p:grpSpPr>
        <p:sp>
          <p:nvSpPr>
            <p:cNvPr id="837" name="Shape 837"/>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 name="Shape 838"/>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 name="Shape 839"/>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40" name="Shape 840"/>
          <p:cNvGrpSpPr/>
          <p:nvPr/>
        </p:nvGrpSpPr>
        <p:grpSpPr>
          <a:xfrm>
            <a:off x="6605751" y="1052005"/>
            <a:ext cx="377071" cy="361843"/>
            <a:chOff x="6605925" y="948050"/>
            <a:chExt cx="482250" cy="462775"/>
          </a:xfrm>
        </p:grpSpPr>
        <p:sp>
          <p:nvSpPr>
            <p:cNvPr id="841" name="Shape 841"/>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 name="Shape 842"/>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 name="Shape 843"/>
            <p:cNvSpPr/>
            <p:nvPr/>
          </p:nvSpPr>
          <p:spPr>
            <a:xfrm>
              <a:off x="6847025" y="948050"/>
              <a:ext cx="25" cy="23775"/>
            </a:xfrm>
            <a:custGeom>
              <a:avLst/>
              <a:gdLst/>
              <a:ahLst/>
              <a:cxnLst/>
              <a:rect l="0" t="0" r="0" b="0"/>
              <a:pathLst>
                <a:path w="1" h="951" fill="none" extrusionOk="0">
                  <a:moveTo>
                    <a:pt x="1" y="951"/>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 name="Shape 844"/>
            <p:cNvSpPr/>
            <p:nvPr/>
          </p:nvSpPr>
          <p:spPr>
            <a:xfrm>
              <a:off x="6847025" y="1001025"/>
              <a:ext cx="25" cy="183900"/>
            </a:xfrm>
            <a:custGeom>
              <a:avLst/>
              <a:gdLst/>
              <a:ahLst/>
              <a:cxnLst/>
              <a:rect l="0" t="0" r="0" b="0"/>
              <a:pathLst>
                <a:path w="1" h="7356" fill="none" extrusionOk="0">
                  <a:moveTo>
                    <a:pt x="1" y="1"/>
                  </a:moveTo>
                  <a:lnTo>
                    <a:pt x="1" y="735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 name="Shape 845"/>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 name="Shape 846"/>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47" name="Shape 847"/>
          <p:cNvGrpSpPr/>
          <p:nvPr/>
        </p:nvGrpSpPr>
        <p:grpSpPr>
          <a:xfrm>
            <a:off x="6693832" y="2123658"/>
            <a:ext cx="200909" cy="318526"/>
            <a:chOff x="6718575" y="2318625"/>
            <a:chExt cx="256950" cy="407375"/>
          </a:xfrm>
        </p:grpSpPr>
        <p:sp>
          <p:nvSpPr>
            <p:cNvPr id="848" name="Shape 84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 name="Shape 84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 name="Shape 85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 name="Shape 85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 name="Shape 85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 name="Shape 85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 name="Shape 85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 name="Shape 855"/>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56" name="Shape 856"/>
          <p:cNvGrpSpPr/>
          <p:nvPr/>
        </p:nvGrpSpPr>
        <p:grpSpPr>
          <a:xfrm>
            <a:off x="3997313" y="2706857"/>
            <a:ext cx="338034" cy="205698"/>
            <a:chOff x="3269900" y="3064500"/>
            <a:chExt cx="432325" cy="263075"/>
          </a:xfrm>
        </p:grpSpPr>
        <p:sp>
          <p:nvSpPr>
            <p:cNvPr id="857" name="Shape 857"/>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 name="Shape 858"/>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 name="Shape 859"/>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0" name="Shape 860"/>
          <p:cNvGrpSpPr/>
          <p:nvPr/>
        </p:nvGrpSpPr>
        <p:grpSpPr>
          <a:xfrm>
            <a:off x="6670961" y="2644012"/>
            <a:ext cx="246630" cy="346616"/>
            <a:chOff x="6689325" y="2984125"/>
            <a:chExt cx="315425" cy="443300"/>
          </a:xfrm>
        </p:grpSpPr>
        <p:sp>
          <p:nvSpPr>
            <p:cNvPr id="861" name="Shape 861"/>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 name="Shape 862"/>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 name="Shape 863"/>
            <p:cNvSpPr/>
            <p:nvPr/>
          </p:nvSpPr>
          <p:spPr>
            <a:xfrm>
              <a:off x="6761175" y="3117475"/>
              <a:ext cx="25" cy="261850"/>
            </a:xfrm>
            <a:custGeom>
              <a:avLst/>
              <a:gdLst/>
              <a:ahLst/>
              <a:cxnLst/>
              <a:rect l="0" t="0" r="0" b="0"/>
              <a:pathLst>
                <a:path w="1" h="10474" fill="none" extrusionOk="0">
                  <a:moveTo>
                    <a:pt x="1" y="10473"/>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 name="Shape 864"/>
            <p:cNvSpPr/>
            <p:nvPr/>
          </p:nvSpPr>
          <p:spPr>
            <a:xfrm>
              <a:off x="6847025" y="3117475"/>
              <a:ext cx="25" cy="261850"/>
            </a:xfrm>
            <a:custGeom>
              <a:avLst/>
              <a:gdLst/>
              <a:ahLst/>
              <a:cxnLst/>
              <a:rect l="0" t="0" r="0" b="0"/>
              <a:pathLst>
                <a:path w="1" h="10474" fill="none" extrusionOk="0">
                  <a:moveTo>
                    <a:pt x="1" y="1"/>
                  </a:moveTo>
                  <a:lnTo>
                    <a:pt x="1" y="104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 name="Shape 865"/>
            <p:cNvSpPr/>
            <p:nvPr/>
          </p:nvSpPr>
          <p:spPr>
            <a:xfrm>
              <a:off x="6932875" y="3117475"/>
              <a:ext cx="25" cy="261850"/>
            </a:xfrm>
            <a:custGeom>
              <a:avLst/>
              <a:gdLst/>
              <a:ahLst/>
              <a:cxnLst/>
              <a:rect l="0" t="0" r="0" b="0"/>
              <a:pathLst>
                <a:path w="1" h="10474" fill="none" extrusionOk="0">
                  <a:moveTo>
                    <a:pt x="1" y="1"/>
                  </a:moveTo>
                  <a:lnTo>
                    <a:pt x="1" y="1047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6" name="Shape 866"/>
          <p:cNvGrpSpPr/>
          <p:nvPr/>
        </p:nvGrpSpPr>
        <p:grpSpPr>
          <a:xfrm>
            <a:off x="2995171" y="3662359"/>
            <a:ext cx="238538" cy="385633"/>
            <a:chOff x="1988225" y="4286525"/>
            <a:chExt cx="305075" cy="493200"/>
          </a:xfrm>
        </p:grpSpPr>
        <p:sp>
          <p:nvSpPr>
            <p:cNvPr id="867" name="Shape 867"/>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 name="Shape 868"/>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 name="Shape 869"/>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0" name="Shape 870"/>
            <p:cNvSpPr/>
            <p:nvPr/>
          </p:nvSpPr>
          <p:spPr>
            <a:xfrm>
              <a:off x="2161750" y="4522750"/>
              <a:ext cx="25" cy="256975"/>
            </a:xfrm>
            <a:custGeom>
              <a:avLst/>
              <a:gdLst/>
              <a:ahLst/>
              <a:cxnLst/>
              <a:rect l="0" t="0" r="0" b="0"/>
              <a:pathLst>
                <a:path w="1" h="10279" fill="none" extrusionOk="0">
                  <a:moveTo>
                    <a:pt x="1" y="10279"/>
                  </a:moveTo>
                  <a:lnTo>
                    <a:pt x="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1" name="Shape 871"/>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2" name="Shape 872"/>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3" name="Shape 873"/>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74" name="Shape 874"/>
          <p:cNvGrpSpPr/>
          <p:nvPr/>
        </p:nvGrpSpPr>
        <p:grpSpPr>
          <a:xfrm>
            <a:off x="3501236" y="3689491"/>
            <a:ext cx="288051" cy="364697"/>
            <a:chOff x="2635450" y="4321225"/>
            <a:chExt cx="368400" cy="466425"/>
          </a:xfrm>
        </p:grpSpPr>
        <p:sp>
          <p:nvSpPr>
            <p:cNvPr id="875" name="Shape 875"/>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6" name="Shape 876"/>
            <p:cNvSpPr/>
            <p:nvPr/>
          </p:nvSpPr>
          <p:spPr>
            <a:xfrm>
              <a:off x="2819350" y="4321225"/>
              <a:ext cx="25" cy="347075"/>
            </a:xfrm>
            <a:custGeom>
              <a:avLst/>
              <a:gdLst/>
              <a:ahLst/>
              <a:cxnLst/>
              <a:rect l="0" t="0" r="0" b="0"/>
              <a:pathLst>
                <a:path w="1" h="13883" fill="none" extrusionOk="0">
                  <a:moveTo>
                    <a:pt x="0" y="13883"/>
                  </a:move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7" name="Shape 877"/>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8" name="Shape 878"/>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9" name="Shape 879"/>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0" name="Shape 880"/>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81" name="Shape 881"/>
          <p:cNvGrpSpPr/>
          <p:nvPr/>
        </p:nvGrpSpPr>
        <p:grpSpPr>
          <a:xfrm>
            <a:off x="6634798" y="3680440"/>
            <a:ext cx="318976" cy="357074"/>
            <a:chOff x="6643075" y="4309650"/>
            <a:chExt cx="407950" cy="456675"/>
          </a:xfrm>
        </p:grpSpPr>
        <p:sp>
          <p:nvSpPr>
            <p:cNvPr id="882" name="Shape 882"/>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3" name="Shape 883"/>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4" name="Shape 884"/>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5" name="Shape 885"/>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6" name="Shape 886"/>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7" name="Shape 887"/>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8" name="Shape 888"/>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9" name="Shape 889"/>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0" name="Shape 890"/>
            <p:cNvSpPr/>
            <p:nvPr/>
          </p:nvSpPr>
          <p:spPr>
            <a:xfrm>
              <a:off x="6847025" y="4414975"/>
              <a:ext cx="25" cy="145550"/>
            </a:xfrm>
            <a:custGeom>
              <a:avLst/>
              <a:gdLst/>
              <a:ahLst/>
              <a:cxnLst/>
              <a:rect l="0" t="0" r="0" b="0"/>
              <a:pathLst>
                <a:path w="1" h="5822" fill="none" extrusionOk="0">
                  <a:moveTo>
                    <a:pt x="1" y="1"/>
                  </a:moveTo>
                  <a:lnTo>
                    <a:pt x="1" y="5822"/>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91" name="Shape 891"/>
          <p:cNvGrpSpPr/>
          <p:nvPr/>
        </p:nvGrpSpPr>
        <p:grpSpPr>
          <a:xfrm>
            <a:off x="5532671" y="4184609"/>
            <a:ext cx="420877" cy="403734"/>
            <a:chOff x="5233525" y="4954450"/>
            <a:chExt cx="538275" cy="516350"/>
          </a:xfrm>
        </p:grpSpPr>
        <p:sp>
          <p:nvSpPr>
            <p:cNvPr id="892" name="Shape 892"/>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3" name="Shape 893"/>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4" name="Shape 894"/>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5" name="Shape 895"/>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6" name="Shape 896"/>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7" name="Shape 897"/>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8" name="Shape 898"/>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9" name="Shape 899"/>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0" name="Shape 900"/>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1" name="Shape 901"/>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2" name="Shape 902"/>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03" name="Shape 903"/>
          <p:cNvGrpSpPr/>
          <p:nvPr/>
        </p:nvGrpSpPr>
        <p:grpSpPr>
          <a:xfrm>
            <a:off x="5003266" y="4191744"/>
            <a:ext cx="428500" cy="389464"/>
            <a:chOff x="4556450" y="4963575"/>
            <a:chExt cx="548025" cy="498100"/>
          </a:xfrm>
        </p:grpSpPr>
        <p:sp>
          <p:nvSpPr>
            <p:cNvPr id="904" name="Shape 904"/>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5" name="Shape 905"/>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6" name="Shape 906"/>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7" name="Shape 907"/>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8" name="Shape 908"/>
            <p:cNvSpPr/>
            <p:nvPr/>
          </p:nvSpPr>
          <p:spPr>
            <a:xfrm>
              <a:off x="4830450" y="5213225"/>
              <a:ext cx="25" cy="248450"/>
            </a:xfrm>
            <a:custGeom>
              <a:avLst/>
              <a:gdLst/>
              <a:ahLst/>
              <a:cxnLst/>
              <a:rect l="0" t="0" r="0" b="0"/>
              <a:pathLst>
                <a:path w="1" h="9938" fill="none" extrusionOk="0">
                  <a:moveTo>
                    <a:pt x="0" y="0"/>
                  </a:moveTo>
                  <a:lnTo>
                    <a:pt x="0" y="9937"/>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09" name="Shape 909"/>
          <p:cNvGrpSpPr/>
          <p:nvPr/>
        </p:nvGrpSpPr>
        <p:grpSpPr>
          <a:xfrm>
            <a:off x="1856392" y="4276013"/>
            <a:ext cx="414211" cy="229018"/>
            <a:chOff x="531800" y="5071350"/>
            <a:chExt cx="529750" cy="292900"/>
          </a:xfrm>
        </p:grpSpPr>
        <p:sp>
          <p:nvSpPr>
            <p:cNvPr id="910" name="Shape 910"/>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1" name="Shape 911"/>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2" name="Shape 912"/>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3" name="Shape 913"/>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4" name="Shape 914"/>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5" name="Shape 915"/>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6" name="Shape 916"/>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17" name="Shape 917"/>
          <p:cNvSpPr txBox="1"/>
          <p:nvPr/>
        </p:nvSpPr>
        <p:spPr>
          <a:xfrm>
            <a:off x="96350" y="385237"/>
            <a:ext cx="1776300" cy="1525799"/>
          </a:xfrm>
          <a:prstGeom prst="rect">
            <a:avLst/>
          </a:prstGeom>
          <a:noFill/>
          <a:ln>
            <a:noFill/>
          </a:ln>
        </p:spPr>
        <p:txBody>
          <a:bodyPr lIns="91425" tIns="91425" rIns="91425" bIns="91425" anchor="t" anchorCtr="0">
            <a:noAutofit/>
          </a:bodyPr>
          <a:lstStyle/>
          <a:p>
            <a:pPr lvl="0" rtl="0">
              <a:spcBef>
                <a:spcPts val="0"/>
              </a:spcBef>
              <a:buClr>
                <a:schemeClr val="dk1"/>
              </a:buClr>
              <a:buSzPct val="137500"/>
              <a:buFont typeface="Arial"/>
              <a:buNone/>
            </a:pPr>
            <a:r>
              <a:rPr lang="en" sz="800" b="1">
                <a:solidFill>
                  <a:srgbClr val="4D778A"/>
                </a:solidFill>
                <a:latin typeface="Muli"/>
                <a:ea typeface="Muli"/>
                <a:cs typeface="Muli"/>
                <a:sym typeface="Muli"/>
              </a:rPr>
              <a:t>SlidesCarnival icons are editable shapes</a:t>
            </a:r>
            <a:r>
              <a:rPr lang="en" sz="800">
                <a:solidFill>
                  <a:srgbClr val="4D778A"/>
                </a:solidFill>
                <a:latin typeface="Muli"/>
                <a:ea typeface="Muli"/>
                <a:cs typeface="Muli"/>
                <a:sym typeface="Muli"/>
              </a:rPr>
              <a:t>. </a:t>
            </a:r>
          </a:p>
          <a:p>
            <a:pPr lvl="0" rtl="0">
              <a:spcBef>
                <a:spcPts val="0"/>
              </a:spcBef>
              <a:buClr>
                <a:schemeClr val="dk1"/>
              </a:buClr>
              <a:buFont typeface="Arial"/>
              <a:buNone/>
            </a:pPr>
            <a:endParaRPr sz="800">
              <a:solidFill>
                <a:srgbClr val="4D778A"/>
              </a:solidFill>
              <a:latin typeface="Muli"/>
              <a:ea typeface="Muli"/>
              <a:cs typeface="Muli"/>
              <a:sym typeface="Muli"/>
            </a:endParaRPr>
          </a:p>
          <a:p>
            <a:pPr lvl="0" rtl="0">
              <a:spcBef>
                <a:spcPts val="0"/>
              </a:spcBef>
              <a:buClr>
                <a:schemeClr val="dk1"/>
              </a:buClr>
              <a:buSzPct val="137500"/>
              <a:buFont typeface="Arial"/>
              <a:buNone/>
            </a:pPr>
            <a:r>
              <a:rPr lang="en" sz="800">
                <a:solidFill>
                  <a:srgbClr val="4D778A"/>
                </a:solidFill>
                <a:latin typeface="Muli"/>
                <a:ea typeface="Muli"/>
                <a:cs typeface="Muli"/>
                <a:sym typeface="Muli"/>
              </a:rPr>
              <a:t>This means that you can:</a:t>
            </a:r>
          </a:p>
          <a:p>
            <a:pPr marL="457200" lvl="0" indent="-279400" rtl="0">
              <a:spcBef>
                <a:spcPts val="0"/>
              </a:spcBef>
              <a:buClr>
                <a:srgbClr val="4D778A"/>
              </a:buClr>
              <a:buSzPct val="100000"/>
              <a:buFont typeface="Muli"/>
              <a:buChar char="●"/>
            </a:pPr>
            <a:r>
              <a:rPr lang="en" sz="800">
                <a:solidFill>
                  <a:srgbClr val="4D778A"/>
                </a:solidFill>
                <a:latin typeface="Muli"/>
                <a:ea typeface="Muli"/>
                <a:cs typeface="Muli"/>
                <a:sym typeface="Muli"/>
              </a:rPr>
              <a:t>Resize them without losing quality.</a:t>
            </a:r>
          </a:p>
          <a:p>
            <a:pPr marL="457200" lvl="0" indent="-279400" rtl="0">
              <a:spcBef>
                <a:spcPts val="0"/>
              </a:spcBef>
              <a:buClr>
                <a:srgbClr val="4D778A"/>
              </a:buClr>
              <a:buSzPct val="100000"/>
              <a:buFont typeface="Muli"/>
              <a:buChar char="●"/>
            </a:pPr>
            <a:r>
              <a:rPr lang="en" sz="800">
                <a:solidFill>
                  <a:srgbClr val="4D778A"/>
                </a:solidFill>
                <a:latin typeface="Muli"/>
                <a:ea typeface="Muli"/>
                <a:cs typeface="Muli"/>
                <a:sym typeface="Muli"/>
              </a:rPr>
              <a:t>Change line color, width and style.</a:t>
            </a:r>
          </a:p>
          <a:p>
            <a:pPr lvl="0" rtl="0">
              <a:spcBef>
                <a:spcPts val="0"/>
              </a:spcBef>
              <a:buNone/>
            </a:pPr>
            <a:endParaRPr sz="800">
              <a:solidFill>
                <a:srgbClr val="4D778A"/>
              </a:solidFill>
              <a:latin typeface="Muli"/>
              <a:ea typeface="Muli"/>
              <a:cs typeface="Muli"/>
              <a:sym typeface="Muli"/>
            </a:endParaRPr>
          </a:p>
          <a:p>
            <a:pPr lvl="0" rtl="0">
              <a:spcBef>
                <a:spcPts val="0"/>
              </a:spcBef>
              <a:buNone/>
            </a:pPr>
            <a:r>
              <a:rPr lang="en" sz="800">
                <a:solidFill>
                  <a:srgbClr val="4D778A"/>
                </a:solidFill>
                <a:latin typeface="Muli"/>
                <a:ea typeface="Muli"/>
                <a:cs typeface="Muli"/>
                <a:sym typeface="Muli"/>
              </a:rPr>
              <a:t>Isn’t that nice? :)</a:t>
            </a:r>
          </a:p>
          <a:p>
            <a:pPr lvl="0" rtl="0">
              <a:spcBef>
                <a:spcPts val="0"/>
              </a:spcBef>
              <a:buNone/>
            </a:pPr>
            <a:endParaRPr sz="800">
              <a:solidFill>
                <a:srgbClr val="4D778A"/>
              </a:solidFill>
              <a:latin typeface="Muli"/>
              <a:ea typeface="Muli"/>
              <a:cs typeface="Muli"/>
              <a:sym typeface="Muli"/>
            </a:endParaRPr>
          </a:p>
          <a:p>
            <a:pPr lvl="0" rtl="0">
              <a:spcBef>
                <a:spcPts val="0"/>
              </a:spcBef>
              <a:buNone/>
            </a:pPr>
            <a:r>
              <a:rPr lang="en" sz="800">
                <a:solidFill>
                  <a:srgbClr val="4D778A"/>
                </a:solidFill>
                <a:latin typeface="Muli"/>
                <a:ea typeface="Muli"/>
                <a:cs typeface="Muli"/>
                <a:sym typeface="Muli"/>
              </a:rPr>
              <a:t>Examples:</a:t>
            </a:r>
          </a:p>
          <a:p>
            <a:pPr lvl="0" rtl="0">
              <a:spcBef>
                <a:spcPts val="0"/>
              </a:spcBef>
              <a:buClr>
                <a:schemeClr val="dk1"/>
              </a:buClr>
              <a:buFont typeface="Arial"/>
              <a:buNone/>
            </a:pPr>
            <a:endParaRPr sz="800">
              <a:solidFill>
                <a:srgbClr val="4D778A"/>
              </a:solidFill>
              <a:latin typeface="Muli"/>
              <a:ea typeface="Muli"/>
              <a:cs typeface="Muli"/>
              <a:sym typeface="Muli"/>
            </a:endParaRPr>
          </a:p>
          <a:p>
            <a:pPr lvl="0" rtl="0">
              <a:spcBef>
                <a:spcPts val="0"/>
              </a:spcBef>
              <a:buNone/>
            </a:pPr>
            <a:endParaRPr sz="800">
              <a:solidFill>
                <a:srgbClr val="4D778A"/>
              </a:solidFill>
              <a:latin typeface="Muli"/>
              <a:ea typeface="Muli"/>
              <a:cs typeface="Muli"/>
              <a:sym typeface="Muli"/>
            </a:endParaRPr>
          </a:p>
        </p:txBody>
      </p:sp>
      <p:grpSp>
        <p:nvGrpSpPr>
          <p:cNvPr id="918" name="Shape 918"/>
          <p:cNvGrpSpPr/>
          <p:nvPr/>
        </p:nvGrpSpPr>
        <p:grpSpPr>
          <a:xfrm>
            <a:off x="1072290" y="2105137"/>
            <a:ext cx="424542" cy="413525"/>
            <a:chOff x="5916675" y="927975"/>
            <a:chExt cx="516350" cy="502950"/>
          </a:xfrm>
        </p:grpSpPr>
        <p:sp>
          <p:nvSpPr>
            <p:cNvPr id="919" name="Shape 919"/>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0" name="Shape 920"/>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21" name="Shape 921"/>
          <p:cNvGrpSpPr/>
          <p:nvPr/>
        </p:nvGrpSpPr>
        <p:grpSpPr>
          <a:xfrm>
            <a:off x="207828" y="2795754"/>
            <a:ext cx="745712" cy="726360"/>
            <a:chOff x="5916675" y="927975"/>
            <a:chExt cx="516350" cy="502950"/>
          </a:xfrm>
        </p:grpSpPr>
        <p:sp>
          <p:nvSpPr>
            <p:cNvPr id="922" name="Shape 922"/>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EDC67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3" name="Shape 923"/>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EDC67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24" name="Shape 924"/>
          <p:cNvGrpSpPr/>
          <p:nvPr/>
        </p:nvGrpSpPr>
        <p:grpSpPr>
          <a:xfrm>
            <a:off x="207658" y="2105137"/>
            <a:ext cx="424542" cy="413525"/>
            <a:chOff x="5916675" y="927975"/>
            <a:chExt cx="516350" cy="502950"/>
          </a:xfrm>
        </p:grpSpPr>
        <p:sp>
          <p:nvSpPr>
            <p:cNvPr id="925" name="Shape 925"/>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6" name="Shape 926"/>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27" name="Shape 927"/>
          <p:cNvSpPr/>
          <p:nvPr/>
        </p:nvSpPr>
        <p:spPr>
          <a:xfrm>
            <a:off x="1260488" y="2336414"/>
            <a:ext cx="393504" cy="222281"/>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37A9D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8" name="Shape 928"/>
          <p:cNvSpPr/>
          <p:nvPr/>
        </p:nvSpPr>
        <p:spPr>
          <a:xfrm>
            <a:off x="395857" y="2336414"/>
            <a:ext cx="393504" cy="222281"/>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37A9D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9" name="Shape 929"/>
          <p:cNvSpPr/>
          <p:nvPr/>
        </p:nvSpPr>
        <p:spPr>
          <a:xfrm>
            <a:off x="537830" y="3201933"/>
            <a:ext cx="691194" cy="39043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37A9DD"/>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ctrTitle" idx="4294967295"/>
          </p:nvPr>
        </p:nvSpPr>
        <p:spPr>
          <a:xfrm>
            <a:off x="2483893" y="2545771"/>
            <a:ext cx="1713566" cy="394859"/>
          </a:xfrm>
          <a:prstGeom prst="rect">
            <a:avLst/>
          </a:prstGeom>
          <a:noFill/>
          <a:ln>
            <a:noFill/>
          </a:ln>
        </p:spPr>
        <p:txBody>
          <a:bodyPr lIns="91425" tIns="91425" rIns="91425" bIns="91425" anchor="b" anchorCtr="0">
            <a:noAutofit/>
          </a:bodyPr>
          <a:lstStyle/>
          <a:p>
            <a:pPr lvl="0" algn="ctr">
              <a:spcBef>
                <a:spcPts val="0"/>
              </a:spcBef>
              <a:buNone/>
            </a:pPr>
            <a:r>
              <a:rPr lang="en" sz="1800" smtClean="0">
                <a:effectLst>
                  <a:outerShdw blurRad="38100" dist="38100" dir="2700000" algn="tl">
                    <a:srgbClr val="000000">
                      <a:alpha val="43137"/>
                    </a:srgbClr>
                  </a:outerShdw>
                </a:effectLst>
              </a:rPr>
              <a:t>Xin Chào !</a:t>
            </a:r>
            <a:endParaRPr lang="en" sz="1800">
              <a:effectLst>
                <a:outerShdw blurRad="38100" dist="38100" dir="2700000" algn="tl">
                  <a:srgbClr val="000000">
                    <a:alpha val="43137"/>
                  </a:srgbClr>
                </a:outerShdw>
              </a:effectLst>
            </a:endParaRPr>
          </a:p>
        </p:txBody>
      </p:sp>
      <p:sp>
        <p:nvSpPr>
          <p:cNvPr id="276" name="Shape 276"/>
          <p:cNvSpPr txBox="1">
            <a:spLocks noGrp="1"/>
          </p:cNvSpPr>
          <p:nvPr>
            <p:ph type="subTitle" idx="4294967295"/>
          </p:nvPr>
        </p:nvSpPr>
        <p:spPr>
          <a:xfrm>
            <a:off x="1434879" y="2949225"/>
            <a:ext cx="5421000" cy="1588500"/>
          </a:xfrm>
          <a:prstGeom prst="rect">
            <a:avLst/>
          </a:prstGeom>
          <a:noFill/>
          <a:ln>
            <a:noFill/>
          </a:ln>
        </p:spPr>
        <p:txBody>
          <a:bodyPr lIns="91425" tIns="91425" rIns="91425" bIns="91425" anchor="t" anchorCtr="0">
            <a:noAutofit/>
          </a:bodyPr>
          <a:lstStyle/>
          <a:p>
            <a:pPr lvl="0" rtl="0">
              <a:spcBef>
                <a:spcPts val="0"/>
              </a:spcBef>
              <a:buNone/>
            </a:pPr>
            <a:r>
              <a:rPr lang="en" sz="3600" b="1" smtClean="0">
                <a:effectLst>
                  <a:outerShdw blurRad="38100" dist="38100" dir="2700000" algn="tl">
                    <a:srgbClr val="000000">
                      <a:alpha val="43137"/>
                    </a:srgbClr>
                  </a:outerShdw>
                </a:effectLst>
              </a:rPr>
              <a:t>Tôi tên </a:t>
            </a:r>
            <a:r>
              <a:rPr lang="en" sz="3600" b="1" smtClean="0">
                <a:solidFill>
                  <a:srgbClr val="B0D85B"/>
                </a:solidFill>
                <a:effectLst>
                  <a:outerShdw blurRad="38100" dist="38100" dir="2700000" algn="tl">
                    <a:srgbClr val="000000">
                      <a:alpha val="43137"/>
                    </a:srgbClr>
                  </a:outerShdw>
                </a:effectLst>
              </a:rPr>
              <a:t>Lê Văn Hợp</a:t>
            </a:r>
            <a:endParaRPr lang="en" sz="3600" b="1">
              <a:solidFill>
                <a:srgbClr val="B0D85B"/>
              </a:solidFill>
              <a:effectLst>
                <a:outerShdw blurRad="38100" dist="38100" dir="2700000" algn="tl">
                  <a:srgbClr val="000000">
                    <a:alpha val="43137"/>
                  </a:srgbClr>
                </a:outerShdw>
              </a:effectLst>
            </a:endParaRPr>
          </a:p>
          <a:p>
            <a:pPr lvl="0" rtl="0">
              <a:spcBef>
                <a:spcPts val="0"/>
              </a:spcBef>
              <a:buClr>
                <a:schemeClr val="dk1"/>
              </a:buClr>
              <a:buSzPct val="68750"/>
              <a:buFont typeface="Arial"/>
              <a:buNone/>
            </a:pPr>
            <a:r>
              <a:rPr lang="en">
                <a:effectLst>
                  <a:outerShdw blurRad="38100" dist="38100" dir="2700000" algn="tl">
                    <a:srgbClr val="000000">
                      <a:alpha val="43137"/>
                    </a:srgbClr>
                  </a:outerShdw>
                </a:effectLst>
              </a:rPr>
              <a:t>I am here because I love to give presentations. </a:t>
            </a:r>
          </a:p>
          <a:p>
            <a:pPr lvl="0">
              <a:spcBef>
                <a:spcPts val="0"/>
              </a:spcBef>
              <a:buClr>
                <a:schemeClr val="dk1"/>
              </a:buClr>
              <a:buSzPct val="30555"/>
              <a:buFont typeface="Arial"/>
              <a:buNone/>
            </a:pPr>
            <a:r>
              <a:rPr lang="en">
                <a:effectLst>
                  <a:outerShdw blurRad="38100" dist="38100" dir="2700000" algn="tl">
                    <a:srgbClr val="000000">
                      <a:alpha val="43137"/>
                    </a:srgbClr>
                  </a:outerShdw>
                </a:effectLst>
              </a:rPr>
              <a:t>You can find me at @username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171" y="311725"/>
            <a:ext cx="2047009" cy="2047009"/>
          </a:xfrm>
          <a:prstGeom prst="rect">
            <a:avLst/>
          </a:prstGeom>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Shape 300"/>
          <p:cNvSpPr/>
          <p:nvPr/>
        </p:nvSpPr>
        <p:spPr>
          <a:xfrm>
            <a:off x="868940" y="1482725"/>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01" name="Shape 301"/>
          <p:cNvGrpSpPr/>
          <p:nvPr/>
        </p:nvGrpSpPr>
        <p:grpSpPr>
          <a:xfrm>
            <a:off x="123205" y="147306"/>
            <a:ext cx="325661" cy="326130"/>
            <a:chOff x="5294400" y="974850"/>
            <a:chExt cx="416500" cy="417100"/>
          </a:xfrm>
        </p:grpSpPr>
        <p:sp>
          <p:nvSpPr>
            <p:cNvPr id="302" name="Shape 302"/>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 name="Shape 303"/>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04" name="Shape 304"/>
          <p:cNvGrpSpPr/>
          <p:nvPr/>
        </p:nvGrpSpPr>
        <p:grpSpPr>
          <a:xfrm>
            <a:off x="115646" y="1130833"/>
            <a:ext cx="586760" cy="586760"/>
            <a:chOff x="5941025" y="3634400"/>
            <a:chExt cx="467650" cy="467650"/>
          </a:xfrm>
        </p:grpSpPr>
        <p:sp>
          <p:nvSpPr>
            <p:cNvPr id="305" name="Shape 30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 name="Shape 30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 name="Shape 30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 name="Shape 30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 name="Shape 31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1" name="Shape 311"/>
          <p:cNvGrpSpPr/>
          <p:nvPr/>
        </p:nvGrpSpPr>
        <p:grpSpPr>
          <a:xfrm>
            <a:off x="2029319" y="18284"/>
            <a:ext cx="1075600" cy="1075666"/>
            <a:chOff x="6643075" y="3664250"/>
            <a:chExt cx="407950" cy="407975"/>
          </a:xfrm>
        </p:grpSpPr>
        <p:sp>
          <p:nvSpPr>
            <p:cNvPr id="312" name="Shape 31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 name="Shape 31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14" name="Shape 314"/>
          <p:cNvGrpSpPr/>
          <p:nvPr/>
        </p:nvGrpSpPr>
        <p:grpSpPr>
          <a:xfrm rot="1385783">
            <a:off x="989811" y="469584"/>
            <a:ext cx="468581" cy="468555"/>
            <a:chOff x="576250" y="4319400"/>
            <a:chExt cx="442075" cy="442050"/>
          </a:xfrm>
        </p:grpSpPr>
        <p:sp>
          <p:nvSpPr>
            <p:cNvPr id="315" name="Shape 31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9" name="Shape 319"/>
          <p:cNvSpPr/>
          <p:nvPr/>
        </p:nvSpPr>
        <p:spPr>
          <a:xfrm rot="6304741">
            <a:off x="855961" y="172025"/>
            <a:ext cx="190684" cy="18203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735981">
            <a:off x="1564223" y="1071673"/>
            <a:ext cx="203906" cy="1946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76"/>
          <p:cNvSpPr txBox="1">
            <a:spLocks/>
          </p:cNvSpPr>
          <p:nvPr/>
        </p:nvSpPr>
        <p:spPr>
          <a:xfrm>
            <a:off x="2567119" y="1315229"/>
            <a:ext cx="3003662" cy="62530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Font typeface="Muli"/>
              <a:buNone/>
            </a:pPr>
            <a:r>
              <a:rPr lang="en" sz="3600" b="1" smtClean="0">
                <a:solidFill>
                  <a:srgbClr val="B0D85B"/>
                </a:solidFill>
                <a:effectLst>
                  <a:outerShdw blurRad="38100" dist="38100" dir="2700000" algn="tl">
                    <a:srgbClr val="000000">
                      <a:alpha val="43137"/>
                    </a:srgbClr>
                  </a:outerShdw>
                </a:effectLst>
              </a:rPr>
              <a:t>Võ Đăng Ánh</a:t>
            </a:r>
          </a:p>
        </p:txBody>
      </p:sp>
      <p:pic>
        <p:nvPicPr>
          <p:cNvPr id="1026" name="Picture 2" descr="Trong hình ảnh có thể có: 1 người, kính râ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119" y="2085551"/>
            <a:ext cx="1860651" cy="1860652"/>
          </a:xfrm>
          <a:prstGeom prst="rect">
            <a:avLst/>
          </a:prstGeom>
          <a:noFill/>
          <a:extLst>
            <a:ext uri="{909E8E84-426E-40DD-AFC4-6F175D3DCCD1}">
              <a14:hiddenFill xmlns:a14="http://schemas.microsoft.com/office/drawing/2010/main">
                <a:solidFill>
                  <a:srgbClr val="FFFFFF"/>
                </a:solidFill>
              </a14:hiddenFill>
            </a:ext>
          </a:extLst>
        </p:spPr>
      </p:pic>
      <p:sp>
        <p:nvSpPr>
          <p:cNvPr id="28" name="Shape 276"/>
          <p:cNvSpPr txBox="1">
            <a:spLocks/>
          </p:cNvSpPr>
          <p:nvPr/>
        </p:nvSpPr>
        <p:spPr>
          <a:xfrm>
            <a:off x="3483630" y="2085551"/>
            <a:ext cx="3798869" cy="15885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Clr>
                <a:schemeClr val="dk1"/>
              </a:buClr>
              <a:buSzPct val="68750"/>
              <a:buFont typeface="Arial"/>
              <a:buNone/>
            </a:pPr>
            <a:r>
              <a:rPr lang="en" smtClean="0">
                <a:effectLst>
                  <a:outerShdw blurRad="38100" dist="38100" dir="2700000" algn="tl">
                    <a:srgbClr val="000000">
                      <a:alpha val="43137"/>
                    </a:srgbClr>
                  </a:outerShdw>
                </a:effectLst>
              </a:rPr>
              <a:t>I am here because I love to give presentations. </a:t>
            </a:r>
          </a:p>
          <a:p>
            <a:pPr>
              <a:spcBef>
                <a:spcPts val="0"/>
              </a:spcBef>
              <a:buClr>
                <a:schemeClr val="dk1"/>
              </a:buClr>
              <a:buSzPct val="30555"/>
              <a:buFont typeface="Arial"/>
              <a:buNone/>
            </a:pPr>
            <a:r>
              <a:rPr lang="en" smtClean="0">
                <a:effectLst>
                  <a:outerShdw blurRad="38100" dist="38100" dir="2700000" algn="tl">
                    <a:srgbClr val="000000">
                      <a:alpha val="43137"/>
                    </a:srgbClr>
                  </a:outerShdw>
                </a:effectLst>
              </a:rPr>
              <a:t>You can find me at @username</a:t>
            </a:r>
            <a:endParaRPr lang="en">
              <a:effectLst>
                <a:outerShdw blurRad="38100" dist="38100" dir="2700000" algn="tl">
                  <a:srgbClr val="000000">
                    <a:alpha val="43137"/>
                  </a:srgbClr>
                </a:outerShdw>
              </a:effectLst>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Shape 293"/>
          <p:cNvSpPr txBox="1">
            <a:spLocks noGrp="1"/>
          </p:cNvSpPr>
          <p:nvPr>
            <p:ph type="body" idx="1"/>
          </p:nvPr>
        </p:nvSpPr>
        <p:spPr>
          <a:xfrm>
            <a:off x="2773095" y="1159802"/>
            <a:ext cx="4115399" cy="2702700"/>
          </a:xfrm>
          <a:prstGeom prst="rect">
            <a:avLst/>
          </a:prstGeom>
        </p:spPr>
        <p:txBody>
          <a:bodyPr lIns="91425" tIns="91425" rIns="91425" bIns="91425" anchor="t" anchorCtr="0">
            <a:noAutofit/>
          </a:bodyPr>
          <a:lstStyle/>
          <a:p>
            <a:pPr marL="457200" lvl="0" indent="-228600" rtl="0">
              <a:spcBef>
                <a:spcPts val="0"/>
              </a:spcBef>
            </a:pPr>
            <a:r>
              <a:rPr lang="en">
                <a:effectLst>
                  <a:outerShdw blurRad="38100" dist="38100" dir="2700000" algn="tl">
                    <a:srgbClr val="000000">
                      <a:alpha val="43137"/>
                    </a:srgbClr>
                  </a:outerShdw>
                </a:effectLst>
              </a:rPr>
              <a:t>Here you have a list of items</a:t>
            </a:r>
          </a:p>
          <a:p>
            <a:pPr marL="457200" lvl="0" indent="-228600" rtl="0">
              <a:spcBef>
                <a:spcPts val="0"/>
              </a:spcBef>
            </a:pPr>
            <a:r>
              <a:rPr lang="en">
                <a:effectLst>
                  <a:outerShdw blurRad="38100" dist="38100" dir="2700000" algn="tl">
                    <a:srgbClr val="000000">
                      <a:alpha val="43137"/>
                    </a:srgbClr>
                  </a:outerShdw>
                </a:effectLst>
              </a:rPr>
              <a:t>And some text</a:t>
            </a:r>
          </a:p>
          <a:p>
            <a:pPr marL="457200" lvl="0" indent="-228600" rtl="0">
              <a:spcBef>
                <a:spcPts val="0"/>
              </a:spcBef>
            </a:pPr>
            <a:r>
              <a:rPr lang="en">
                <a:effectLst>
                  <a:outerShdw blurRad="38100" dist="38100" dir="2700000" algn="tl">
                    <a:srgbClr val="000000">
                      <a:alpha val="43137"/>
                    </a:srgbClr>
                  </a:outerShdw>
                </a:effectLst>
              </a:rPr>
              <a:t>But remember not to overload your slides with content</a:t>
            </a:r>
          </a:p>
          <a:p>
            <a:pPr lvl="0" rtl="0">
              <a:spcBef>
                <a:spcPts val="0"/>
              </a:spcBef>
              <a:buNone/>
            </a:pPr>
            <a:endParaRPr>
              <a:effectLst>
                <a:outerShdw blurRad="38100" dist="38100" dir="2700000" algn="tl">
                  <a:srgbClr val="000000">
                    <a:alpha val="43137"/>
                  </a:srgbClr>
                </a:outerShdw>
              </a:effectLst>
            </a:endParaRPr>
          </a:p>
          <a:p>
            <a:pPr lvl="0">
              <a:spcBef>
                <a:spcPts val="0"/>
              </a:spcBef>
              <a:buNone/>
            </a:pPr>
            <a:r>
              <a:rPr lang="en">
                <a:effectLst>
                  <a:outerShdw blurRad="38100" dist="38100" dir="2700000" algn="tl">
                    <a:srgbClr val="000000">
                      <a:alpha val="43137"/>
                    </a:srgbClr>
                  </a:outerShdw>
                </a:effectLst>
              </a:rPr>
              <a:t>You audience will listen to you or read the content, but won’t do both. </a:t>
            </a:r>
          </a:p>
        </p:txBody>
      </p:sp>
      <p:pic>
        <p:nvPicPr>
          <p:cNvPr id="2050" name="Picture 2" descr="https://scontent.fdad3-2.fna.fbcdn.net/v/t1.0-1/c0.54.720.720/11988213_738621779575870_2931266439104524240_n.jpg?oh=25f73813f9b672dd252ab6177ee95268&amp;oe=59ABFD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45" y="360233"/>
            <a:ext cx="2150918" cy="2150919"/>
          </a:xfrm>
          <a:prstGeom prst="rect">
            <a:avLst/>
          </a:prstGeom>
          <a:noFill/>
          <a:extLst>
            <a:ext uri="{909E8E84-426E-40DD-AFC4-6F175D3DCCD1}">
              <a14:hiddenFill xmlns:a14="http://schemas.microsoft.com/office/drawing/2010/main">
                <a:solidFill>
                  <a:srgbClr val="FFFFFF"/>
                </a:solidFill>
              </a14:hiddenFill>
            </a:ext>
          </a:extLst>
        </p:spPr>
      </p:pic>
      <p:sp>
        <p:nvSpPr>
          <p:cNvPr id="6" name="Shape 276"/>
          <p:cNvSpPr txBox="1">
            <a:spLocks/>
          </p:cNvSpPr>
          <p:nvPr/>
        </p:nvSpPr>
        <p:spPr>
          <a:xfrm>
            <a:off x="2878281" y="360233"/>
            <a:ext cx="4436240" cy="62530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Font typeface="Muli"/>
              <a:buNone/>
            </a:pPr>
            <a:r>
              <a:rPr lang="en" sz="3600" b="1" smtClean="0">
                <a:solidFill>
                  <a:srgbClr val="B0D85B"/>
                </a:solidFill>
                <a:effectLst>
                  <a:outerShdw blurRad="38100" dist="38100" dir="2700000" algn="tl">
                    <a:srgbClr val="000000">
                      <a:alpha val="43137"/>
                    </a:srgbClr>
                  </a:outerShdw>
                </a:effectLst>
              </a:rPr>
              <a:t>Ngô Văn Hải</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6" name="Shape 276"/>
          <p:cNvSpPr txBox="1">
            <a:spLocks noGrp="1"/>
          </p:cNvSpPr>
          <p:nvPr>
            <p:ph type="subTitle" idx="4294967295"/>
          </p:nvPr>
        </p:nvSpPr>
        <p:spPr>
          <a:xfrm>
            <a:off x="1406665" y="180713"/>
            <a:ext cx="3995202" cy="791020"/>
          </a:xfrm>
          <a:prstGeom prst="rect">
            <a:avLst/>
          </a:prstGeom>
          <a:noFill/>
          <a:ln>
            <a:noFill/>
          </a:ln>
        </p:spPr>
        <p:txBody>
          <a:bodyPr lIns="91425" tIns="91425" rIns="91425" bIns="91425" anchor="t" anchorCtr="0">
            <a:noAutofit/>
          </a:bodyPr>
          <a:lstStyle/>
          <a:p>
            <a:pPr lvl="0" algn="ctr" rtl="0">
              <a:spcBef>
                <a:spcPts val="0"/>
              </a:spcBef>
              <a:buNone/>
            </a:pPr>
            <a:r>
              <a:rPr lang="en" sz="3600" b="1" smtClean="0">
                <a:solidFill>
                  <a:srgbClr val="B0D85B"/>
                </a:solidFill>
                <a:effectLst>
                  <a:outerShdw blurRad="38100" dist="38100" dir="2700000" algn="tl">
                    <a:srgbClr val="000000">
                      <a:alpha val="43137"/>
                    </a:srgbClr>
                  </a:outerShdw>
                </a:effectLst>
              </a:rPr>
              <a:t>Nguyễn Duy Tính</a:t>
            </a:r>
            <a:endParaRPr lang="en" sz="3600" b="1">
              <a:solidFill>
                <a:srgbClr val="B0D85B"/>
              </a:solidFill>
              <a:effectLst>
                <a:outerShdw blurRad="38100" dist="38100" dir="2700000" algn="tl">
                  <a:srgbClr val="000000">
                    <a:alpha val="43137"/>
                  </a:srgbClr>
                </a:outerShdw>
              </a:effectLst>
            </a:endParaRPr>
          </a:p>
        </p:txBody>
      </p:sp>
      <p:pic>
        <p:nvPicPr>
          <p:cNvPr id="5" name="Picture 2" descr="Trong hình ảnh có thể có: 1 người, đang đứng, giày, đại dương, bầu trời và ngoài trờ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921" y="1130365"/>
            <a:ext cx="2150920" cy="2867894"/>
          </a:xfrm>
          <a:prstGeom prst="rect">
            <a:avLst/>
          </a:prstGeom>
          <a:noFill/>
          <a:extLst>
            <a:ext uri="{909E8E84-426E-40DD-AFC4-6F175D3DCCD1}">
              <a14:hiddenFill xmlns:a14="http://schemas.microsoft.com/office/drawing/2010/main">
                <a:solidFill>
                  <a:srgbClr val="FFFFFF"/>
                </a:solidFill>
              </a14:hiddenFill>
            </a:ext>
          </a:extLst>
        </p:spPr>
      </p:pic>
      <p:sp>
        <p:nvSpPr>
          <p:cNvPr id="9" name="Shape 276"/>
          <p:cNvSpPr txBox="1">
            <a:spLocks/>
          </p:cNvSpPr>
          <p:nvPr/>
        </p:nvSpPr>
        <p:spPr>
          <a:xfrm>
            <a:off x="4512100" y="3478166"/>
            <a:ext cx="3798869" cy="10917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Clr>
                <a:schemeClr val="dk1"/>
              </a:buClr>
              <a:buSzPct val="68750"/>
              <a:buFont typeface="Arial"/>
              <a:buNone/>
            </a:pPr>
            <a:r>
              <a:rPr lang="en" smtClean="0">
                <a:effectLst>
                  <a:outerShdw blurRad="38100" dist="38100" dir="2700000" algn="tl">
                    <a:srgbClr val="000000">
                      <a:alpha val="43137"/>
                    </a:srgbClr>
                  </a:outerShdw>
                </a:effectLst>
              </a:rPr>
              <a:t>I am here because I love to give presentations. </a:t>
            </a:r>
          </a:p>
          <a:p>
            <a:pPr>
              <a:spcBef>
                <a:spcPts val="0"/>
              </a:spcBef>
              <a:buClr>
                <a:schemeClr val="dk1"/>
              </a:buClr>
              <a:buSzPct val="30555"/>
              <a:buFont typeface="Arial"/>
              <a:buNone/>
            </a:pPr>
            <a:r>
              <a:rPr lang="en" smtClean="0">
                <a:effectLst>
                  <a:outerShdw blurRad="38100" dist="38100" dir="2700000" algn="tl">
                    <a:srgbClr val="000000">
                      <a:alpha val="43137"/>
                    </a:srgbClr>
                  </a:outerShdw>
                </a:effectLst>
              </a:rPr>
              <a:t>You can find me at @username</a:t>
            </a:r>
            <a:endParaRPr lang="en">
              <a:effectLst>
                <a:outerShdw blurRad="38100" dist="38100" dir="2700000" algn="tl">
                  <a:srgbClr val="000000">
                    <a:alpha val="43137"/>
                  </a:srgbClr>
                </a:outerShdw>
              </a:effectLst>
            </a:endParaRPr>
          </a:p>
        </p:txBody>
      </p:sp>
      <p:grpSp>
        <p:nvGrpSpPr>
          <p:cNvPr id="10" name="Shape 311"/>
          <p:cNvGrpSpPr/>
          <p:nvPr/>
        </p:nvGrpSpPr>
        <p:grpSpPr>
          <a:xfrm>
            <a:off x="5335934" y="1488646"/>
            <a:ext cx="1075600" cy="1075666"/>
            <a:chOff x="6643075" y="3664250"/>
            <a:chExt cx="407950" cy="407975"/>
          </a:xfrm>
        </p:grpSpPr>
        <p:sp>
          <p:nvSpPr>
            <p:cNvPr id="11" name="Shape 31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31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3" name="Shape 300"/>
          <p:cNvSpPr/>
          <p:nvPr/>
        </p:nvSpPr>
        <p:spPr>
          <a:xfrm>
            <a:off x="6677458" y="1898484"/>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300"/>
          <p:cNvSpPr/>
          <p:nvPr/>
        </p:nvSpPr>
        <p:spPr>
          <a:xfrm>
            <a:off x="163881" y="1011950"/>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300"/>
          <p:cNvSpPr/>
          <p:nvPr/>
        </p:nvSpPr>
        <p:spPr>
          <a:xfrm>
            <a:off x="4897149" y="1011950"/>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300"/>
          <p:cNvSpPr/>
          <p:nvPr/>
        </p:nvSpPr>
        <p:spPr>
          <a:xfrm>
            <a:off x="1696749" y="2302725"/>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300"/>
          <p:cNvSpPr/>
          <p:nvPr/>
        </p:nvSpPr>
        <p:spPr>
          <a:xfrm>
            <a:off x="5375721" y="2813609"/>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8" name="Shape 301"/>
          <p:cNvGrpSpPr/>
          <p:nvPr/>
        </p:nvGrpSpPr>
        <p:grpSpPr>
          <a:xfrm>
            <a:off x="1223971" y="138407"/>
            <a:ext cx="325661" cy="326130"/>
            <a:chOff x="5294400" y="974850"/>
            <a:chExt cx="416500" cy="417100"/>
          </a:xfrm>
        </p:grpSpPr>
        <p:sp>
          <p:nvSpPr>
            <p:cNvPr id="19" name="Shape 302"/>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303"/>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CEDBE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92569187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4098" name="Picture 2" descr="Trong hình ảnh có thể có: 1 ngườ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911" y="571499"/>
            <a:ext cx="2213552" cy="2213552"/>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276"/>
          <p:cNvSpPr txBox="1">
            <a:spLocks/>
          </p:cNvSpPr>
          <p:nvPr/>
        </p:nvSpPr>
        <p:spPr>
          <a:xfrm>
            <a:off x="259773" y="2921593"/>
            <a:ext cx="4052454" cy="62530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Font typeface="Muli"/>
              <a:buNone/>
            </a:pPr>
            <a:r>
              <a:rPr lang="en" sz="3600" b="1" smtClean="0">
                <a:solidFill>
                  <a:srgbClr val="B0D85B"/>
                </a:solidFill>
                <a:effectLst>
                  <a:outerShdw blurRad="38100" dist="38100" dir="2700000" algn="tl">
                    <a:srgbClr val="000000">
                      <a:alpha val="43137"/>
                    </a:srgbClr>
                  </a:outerShdw>
                </a:effectLst>
              </a:rPr>
              <a:t>Nguyễn Minh Kiều</a:t>
            </a:r>
          </a:p>
        </p:txBody>
      </p:sp>
      <p:sp>
        <p:nvSpPr>
          <p:cNvPr id="12" name="Shape 293"/>
          <p:cNvSpPr txBox="1">
            <a:spLocks noGrp="1"/>
          </p:cNvSpPr>
          <p:nvPr>
            <p:ph type="body" idx="1"/>
          </p:nvPr>
        </p:nvSpPr>
        <p:spPr>
          <a:xfrm>
            <a:off x="2814658" y="897216"/>
            <a:ext cx="4115399" cy="1762857"/>
          </a:xfrm>
          <a:prstGeom prst="rect">
            <a:avLst/>
          </a:prstGeom>
        </p:spPr>
        <p:txBody>
          <a:bodyPr lIns="91425" tIns="91425" rIns="91425" bIns="91425" anchor="t" anchorCtr="0">
            <a:noAutofit/>
          </a:bodyPr>
          <a:lstStyle/>
          <a:p>
            <a:pPr marL="457200" lvl="0" indent="-228600" rtl="0">
              <a:spcBef>
                <a:spcPts val="0"/>
              </a:spcBef>
            </a:pPr>
            <a:r>
              <a:rPr lang="en">
                <a:effectLst>
                  <a:outerShdw blurRad="38100" dist="38100" dir="2700000" algn="tl">
                    <a:srgbClr val="000000">
                      <a:alpha val="43137"/>
                    </a:srgbClr>
                  </a:outerShdw>
                </a:effectLst>
              </a:rPr>
              <a:t>Here you have a list of items</a:t>
            </a:r>
          </a:p>
          <a:p>
            <a:pPr marL="457200" lvl="0" indent="-228600" rtl="0">
              <a:spcBef>
                <a:spcPts val="0"/>
              </a:spcBef>
            </a:pPr>
            <a:r>
              <a:rPr lang="en">
                <a:effectLst>
                  <a:outerShdw blurRad="38100" dist="38100" dir="2700000" algn="tl">
                    <a:srgbClr val="000000">
                      <a:alpha val="43137"/>
                    </a:srgbClr>
                  </a:outerShdw>
                </a:effectLst>
              </a:rPr>
              <a:t>And some text</a:t>
            </a:r>
          </a:p>
          <a:p>
            <a:pPr marL="457200" lvl="0" indent="-228600" rtl="0">
              <a:spcBef>
                <a:spcPts val="0"/>
              </a:spcBef>
            </a:pPr>
            <a:r>
              <a:rPr lang="en">
                <a:effectLst>
                  <a:outerShdw blurRad="38100" dist="38100" dir="2700000" algn="tl">
                    <a:srgbClr val="000000">
                      <a:alpha val="43137"/>
                    </a:srgbClr>
                  </a:outerShdw>
                </a:effectLst>
              </a:rPr>
              <a:t>But remember not to overload your slides with content</a:t>
            </a:r>
          </a:p>
          <a:p>
            <a:pPr lvl="0" rtl="0">
              <a:spcBef>
                <a:spcPts val="0"/>
              </a:spcBef>
              <a:buNone/>
            </a:pPr>
            <a:endParaRPr>
              <a:effectLst>
                <a:outerShdw blurRad="38100" dist="38100" dir="2700000" algn="tl">
                  <a:srgbClr val="000000">
                    <a:alpha val="43137"/>
                  </a:srgbClr>
                </a:outerShdw>
              </a:effectLst>
            </a:endParaRPr>
          </a:p>
          <a:p>
            <a:pPr lvl="0">
              <a:spcBef>
                <a:spcPts val="0"/>
              </a:spcBef>
              <a:buNone/>
            </a:pPr>
            <a:r>
              <a:rPr lang="en">
                <a:effectLst>
                  <a:outerShdw blurRad="38100" dist="38100" dir="2700000" algn="tl">
                    <a:srgbClr val="000000">
                      <a:alpha val="43137"/>
                    </a:srgbClr>
                  </a:outerShdw>
                </a:effectLst>
              </a:rPr>
              <a:t>You audience will listen to you or read the content, but won’t do both. </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p:nvPr/>
        </p:nvSpPr>
        <p:spPr>
          <a:xfrm>
            <a:off x="405245" y="1035472"/>
            <a:ext cx="5902037" cy="2563626"/>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3" name="Shape 266"/>
          <p:cNvSpPr txBox="1">
            <a:spLocks/>
          </p:cNvSpPr>
          <p:nvPr/>
        </p:nvSpPr>
        <p:spPr>
          <a:xfrm>
            <a:off x="255680" y="212836"/>
            <a:ext cx="4946700" cy="6219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r>
              <a:rPr lang="en" sz="2800" b="1" i="1" smtClean="0">
                <a:solidFill>
                  <a:srgbClr val="92D050"/>
                </a:solidFill>
                <a:effectLst>
                  <a:outerShdw blurRad="38100" dist="38100" dir="2700000" algn="tl">
                    <a:srgbClr val="000000">
                      <a:alpha val="43137"/>
                    </a:srgbClr>
                  </a:outerShdw>
                </a:effectLst>
                <a:latin typeface="Arvo" charset="0"/>
                <a:cs typeface="Times New Roman" pitchFamily="18" charset="0"/>
              </a:rPr>
              <a:t>Giới Thiệu Về Team</a:t>
            </a:r>
            <a:endParaRPr lang="en" sz="2800" b="1" i="1">
              <a:solidFill>
                <a:srgbClr val="92D050"/>
              </a:solidFill>
              <a:effectLst>
                <a:outerShdw blurRad="38100" dist="38100" dir="2700000" algn="tl">
                  <a:srgbClr val="000000">
                    <a:alpha val="43137"/>
                  </a:srgbClr>
                </a:outerShdw>
              </a:effectLst>
              <a:latin typeface="Arvo" charset="0"/>
              <a:cs typeface="Times New Roman" pitchFamily="18" charset="0"/>
            </a:endParaRPr>
          </a:p>
        </p:txBody>
      </p:sp>
      <p:sp>
        <p:nvSpPr>
          <p:cNvPr id="15" name="Shape 267"/>
          <p:cNvSpPr txBox="1">
            <a:spLocks/>
          </p:cNvSpPr>
          <p:nvPr/>
        </p:nvSpPr>
        <p:spPr>
          <a:xfrm>
            <a:off x="1322225" y="1257523"/>
            <a:ext cx="5421475" cy="2372068"/>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US" sz="1600" b="1" i="1"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Team Sonar đang hoạt động trong lĩnh vực thiết kế website và marketing online. Sau một thời gian thành lập và hoạt động đã nhận được một số dự án về thiết kế website, ứng dụng web cho một số công ty, tổ chức, nhà trường. Và một chiến dịch marketing online tăng doanh số bán hàng cho công ty thời trang A. Nhận thấy khả năng hoạt động của team đang thật sự có hiệu quả và thu lại được lợi nhuận. Team đã họp và thống nhất ý kiến xây dựng một website cho riêng team.</a:t>
            </a:r>
            <a:endParaRPr lang="en-US" sz="1600" b="1" i="1">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nvGrpSpPr>
          <p:cNvPr id="11" name="Shape 574"/>
          <p:cNvGrpSpPr/>
          <p:nvPr/>
        </p:nvGrpSpPr>
        <p:grpSpPr>
          <a:xfrm>
            <a:off x="238446" y="1612573"/>
            <a:ext cx="332327" cy="336119"/>
            <a:chOff x="5290150" y="1636700"/>
            <a:chExt cx="425025" cy="429875"/>
          </a:xfrm>
        </p:grpSpPr>
        <p:sp>
          <p:nvSpPr>
            <p:cNvPr id="12" name="Shape 575"/>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576"/>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6" name="Shape 585"/>
          <p:cNvGrpSpPr/>
          <p:nvPr/>
        </p:nvGrpSpPr>
        <p:grpSpPr>
          <a:xfrm>
            <a:off x="3903147" y="313905"/>
            <a:ext cx="357074" cy="338034"/>
            <a:chOff x="6618700" y="1635475"/>
            <a:chExt cx="456675" cy="432325"/>
          </a:xfrm>
        </p:grpSpPr>
        <p:sp>
          <p:nvSpPr>
            <p:cNvPr id="17" name="Shape 586"/>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587"/>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588"/>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589"/>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590"/>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2" name="Shape 625"/>
          <p:cNvGrpSpPr/>
          <p:nvPr/>
        </p:nvGrpSpPr>
        <p:grpSpPr>
          <a:xfrm>
            <a:off x="6582775" y="3247751"/>
            <a:ext cx="321849" cy="302810"/>
            <a:chOff x="5972700" y="2330200"/>
            <a:chExt cx="411625" cy="387275"/>
          </a:xfrm>
        </p:grpSpPr>
        <p:sp>
          <p:nvSpPr>
            <p:cNvPr id="23" name="Shape 62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62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7198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10" name="Shape 293"/>
          <p:cNvSpPr txBox="1">
            <a:spLocks/>
          </p:cNvSpPr>
          <p:nvPr/>
        </p:nvSpPr>
        <p:spPr>
          <a:xfrm>
            <a:off x="31168" y="922557"/>
            <a:ext cx="6005950" cy="1020546"/>
          </a:xfrm>
          <a:prstGeom prst="rect">
            <a:avLst/>
          </a:prstGeom>
          <a:solidFill>
            <a:schemeClr val="bg1"/>
          </a:solid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1pPr>
            <a:lvl2pPr marR="0" lvl="1"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2pPr>
            <a:lvl3pPr marR="0" lvl="2"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3pPr>
            <a:lvl4pPr marR="0" lvl="3"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4pPr>
            <a:lvl5pPr marR="0" lvl="4"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5pPr>
            <a:lvl6pPr marR="0" lvl="5"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6pPr>
            <a:lvl7pPr marR="0" lvl="6"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7pPr>
            <a:lvl8pPr marR="0" lvl="7"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8pPr>
            <a:lvl9pPr marR="0" lvl="8"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9pPr>
          </a:lstStyle>
          <a:p>
            <a:pPr marL="457200" indent="-228600" algn="l"/>
            <a:r>
              <a:rPr lang="vi-VN"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Website </a:t>
            </a:r>
            <a:r>
              <a:rPr lang="en-US">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cung cấp cho khách hàng xem những dự án chúng tôi đã làm. Những đánh giá của khách hàng đã dành cho chúng tôi. Mục đích là để tạo sự tin tưởng của khách hàng dành cho Team.</a:t>
            </a:r>
            <a:endParaRPr lang="en-US"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Shape 293"/>
          <p:cNvSpPr txBox="1">
            <a:spLocks/>
          </p:cNvSpPr>
          <p:nvPr/>
        </p:nvSpPr>
        <p:spPr>
          <a:xfrm>
            <a:off x="277091" y="1922320"/>
            <a:ext cx="6684818" cy="116378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1pPr>
            <a:lvl2pPr marR="0" lvl="1"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2pPr>
            <a:lvl3pPr marR="0" lvl="2"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3pPr>
            <a:lvl4pPr marR="0" lvl="3"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4pPr>
            <a:lvl5pPr marR="0" lvl="4"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5pPr>
            <a:lvl6pPr marR="0" lvl="5"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6pPr>
            <a:lvl7pPr marR="0" lvl="6"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7pPr>
            <a:lvl8pPr marR="0" lvl="7"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8pPr>
            <a:lvl9pPr marR="0" lvl="8"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9pPr>
          </a:lstStyle>
          <a:p>
            <a:pPr lvl="0" algn="l"/>
            <a:r>
              <a:rPr lang="vi-VN"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Trang </a:t>
            </a:r>
            <a:r>
              <a:rPr lang="en-US">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web cũng cung cấp danh sách các dịch vụ mà chúng tôi cung cấp. Gồm Thiết kế website, Thiết kế giao diện người dùng (UI/UX), Thiết kế ứng dụng web, ứng dụng mobile, Marketing online. Mỗi dịch vụ chúng tôi sẽ cung cấp chi tiết cách triển khai và thực hiện.</a:t>
            </a:r>
          </a:p>
        </p:txBody>
      </p:sp>
      <p:sp>
        <p:nvSpPr>
          <p:cNvPr id="12" name="Shape 293"/>
          <p:cNvSpPr txBox="1">
            <a:spLocks/>
          </p:cNvSpPr>
          <p:nvPr/>
        </p:nvSpPr>
        <p:spPr>
          <a:xfrm>
            <a:off x="706578" y="3273135"/>
            <a:ext cx="6563591" cy="39485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1pPr>
            <a:lvl2pPr marR="0" lvl="1"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2pPr>
            <a:lvl3pPr marR="0" lvl="2"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3pPr>
            <a:lvl4pPr marR="0" lvl="3"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4pPr>
            <a:lvl5pPr marR="0" lvl="4"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5pPr>
            <a:lvl6pPr marR="0" lvl="5"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6pPr>
            <a:lvl7pPr marR="0" lvl="6"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7pPr>
            <a:lvl8pPr marR="0" lvl="7"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8pPr>
            <a:lvl9pPr marR="0" lvl="8"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9pPr>
          </a:lstStyle>
          <a:p>
            <a:pPr lvl="0"/>
            <a:r>
              <a:rPr lang="vi-VN"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Trang </a:t>
            </a:r>
            <a:r>
              <a:rPr lang="en-US">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web cũng cung cấp profile các thành viên trong team.</a:t>
            </a:r>
          </a:p>
        </p:txBody>
      </p:sp>
      <p:sp>
        <p:nvSpPr>
          <p:cNvPr id="14" name="Shape 293"/>
          <p:cNvSpPr txBox="1">
            <a:spLocks/>
          </p:cNvSpPr>
          <p:nvPr/>
        </p:nvSpPr>
        <p:spPr>
          <a:xfrm>
            <a:off x="654623" y="3661063"/>
            <a:ext cx="7917873" cy="61999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1pPr>
            <a:lvl2pPr marR="0" lvl="1"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2pPr>
            <a:lvl3pPr marR="0" lvl="2"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3pPr>
            <a:lvl4pPr marR="0" lvl="3"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4pPr>
            <a:lvl5pPr marR="0" lvl="4"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5pPr>
            <a:lvl6pPr marR="0" lvl="5"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6pPr>
            <a:lvl7pPr marR="0" lvl="6"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7pPr>
            <a:lvl8pPr marR="0" lvl="7"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8pPr>
            <a:lvl9pPr marR="0" lvl="8"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9pPr>
          </a:lstStyle>
          <a:p>
            <a:pPr lvl="0"/>
            <a:r>
              <a:rPr lang="vi-VN"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Trang </a:t>
            </a:r>
            <a:r>
              <a:rPr lang="en-US">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web sẽ cung cấp thông tin liên hệ trực tiếp và form liên hệ từ website</a:t>
            </a:r>
          </a:p>
        </p:txBody>
      </p:sp>
      <p:sp>
        <p:nvSpPr>
          <p:cNvPr id="15" name="Shape 293"/>
          <p:cNvSpPr txBox="1">
            <a:spLocks/>
          </p:cNvSpPr>
          <p:nvPr/>
        </p:nvSpPr>
        <p:spPr>
          <a:xfrm>
            <a:off x="1142998" y="4073234"/>
            <a:ext cx="7917873" cy="61999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1pPr>
            <a:lvl2pPr marR="0" lvl="1"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2pPr>
            <a:lvl3pPr marR="0" lvl="2"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3pPr>
            <a:lvl4pPr marR="0" lvl="3" algn="ctr" rtl="0">
              <a:lnSpc>
                <a:spcPct val="100000"/>
              </a:lnSpc>
              <a:spcBef>
                <a:spcPts val="0"/>
              </a:spcBef>
              <a:spcAft>
                <a:spcPts val="0"/>
              </a:spcAft>
              <a:buClr>
                <a:srgbClr val="CEDBE0"/>
              </a:buClr>
              <a:buSzPct val="100000"/>
              <a:buFont typeface="Arvo"/>
              <a:buChar char="▫"/>
              <a:defRPr sz="1600" b="0" i="1" u="none" strike="noStrike" cap="none">
                <a:solidFill>
                  <a:srgbClr val="4D778A"/>
                </a:solidFill>
                <a:latin typeface="Arvo"/>
                <a:ea typeface="Arvo"/>
                <a:cs typeface="Arvo"/>
                <a:sym typeface="Arvo"/>
                <a:rtl val="0"/>
              </a:defRPr>
            </a:lvl4pPr>
            <a:lvl5pPr marR="0" lvl="4"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5pPr>
            <a:lvl6pPr marR="0" lvl="5"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6pPr>
            <a:lvl7pPr marR="0" lvl="6"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7pPr>
            <a:lvl8pPr marR="0" lvl="7"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8pPr>
            <a:lvl9pPr marR="0" lvl="8" algn="ctr" rtl="0">
              <a:lnSpc>
                <a:spcPct val="100000"/>
              </a:lnSpc>
              <a:spcBef>
                <a:spcPts val="0"/>
              </a:spcBef>
              <a:spcAft>
                <a:spcPts val="0"/>
              </a:spcAft>
              <a:buClr>
                <a:srgbClr val="4D778A"/>
              </a:buClr>
              <a:buSzPct val="100000"/>
              <a:buFont typeface="Arvo"/>
              <a:buNone/>
              <a:defRPr sz="1600" b="0" i="1" u="none" strike="noStrike" cap="none">
                <a:solidFill>
                  <a:srgbClr val="4D778A"/>
                </a:solidFill>
                <a:latin typeface="Arvo"/>
                <a:ea typeface="Arvo"/>
                <a:cs typeface="Arvo"/>
                <a:sym typeface="Arvo"/>
                <a:rtl val="0"/>
              </a:defRPr>
            </a:lvl9pPr>
          </a:lstStyle>
          <a:p>
            <a:pPr lvl="0"/>
            <a:r>
              <a:rPr lang="vi-VN"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mtClean="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Trang </a:t>
            </a:r>
            <a:r>
              <a:rPr lang="en-US">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web có 1 trang blog, đánh giá các công nghệ mới nhất hoặc các hướng dẫn công nghệ.</a:t>
            </a:r>
          </a:p>
        </p:txBody>
      </p:sp>
      <p:sp>
        <p:nvSpPr>
          <p:cNvPr id="6" name="TextBox 5"/>
          <p:cNvSpPr txBox="1"/>
          <p:nvPr/>
        </p:nvSpPr>
        <p:spPr>
          <a:xfrm>
            <a:off x="1023500" y="237153"/>
            <a:ext cx="4504462" cy="646331"/>
          </a:xfrm>
          <a:prstGeom prst="rect">
            <a:avLst/>
          </a:prstGeom>
          <a:noFill/>
        </p:spPr>
        <p:txBody>
          <a:bodyPr wrap="square" rtlCol="0">
            <a:spAutoFit/>
          </a:bodyPr>
          <a:lstStyle/>
          <a:p>
            <a:pPr algn="ctr"/>
            <a:r>
              <a:rPr lang="vi-VN" sz="1800" b="1" smtClean="0">
                <a:solidFill>
                  <a:srgbClr val="92D050"/>
                </a:solidFill>
                <a:effectLst>
                  <a:outerShdw blurRad="38100" dist="38100" dir="2700000" algn="tl">
                    <a:srgbClr val="000000">
                      <a:alpha val="43137"/>
                    </a:srgbClr>
                  </a:outerShdw>
                </a:effectLst>
                <a:latin typeface="Arvo" charset="0"/>
              </a:rPr>
              <a:t>Ý TƯỞNG VỀ CÁC TÍNH NĂNG CÓ TRONG WEBSITE</a:t>
            </a:r>
            <a:endParaRPr lang="en-US" sz="1800" b="1">
              <a:solidFill>
                <a:srgbClr val="92D050"/>
              </a:solidFill>
              <a:effectLst>
                <a:outerShdw blurRad="38100" dist="38100" dir="2700000" algn="tl">
                  <a:srgbClr val="000000">
                    <a:alpha val="43137"/>
                  </a:srgbClr>
                </a:outerShdw>
              </a:effectLst>
              <a:latin typeface="Arvo" charset="0"/>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ctrTitle" idx="4294967295"/>
          </p:nvPr>
        </p:nvSpPr>
        <p:spPr>
          <a:xfrm>
            <a:off x="2821603" y="-13904"/>
            <a:ext cx="2357371" cy="626319"/>
          </a:xfrm>
          <a:prstGeom prst="rect">
            <a:avLst/>
          </a:prstGeom>
          <a:noFill/>
          <a:ln>
            <a:noFill/>
          </a:ln>
        </p:spPr>
        <p:txBody>
          <a:bodyPr lIns="91425" tIns="91425" rIns="91425" bIns="91425" anchor="b" anchorCtr="0">
            <a:noAutofit/>
          </a:bodyPr>
          <a:lstStyle/>
          <a:p>
            <a:pPr lvl="0" rtl="0">
              <a:spcBef>
                <a:spcPts val="0"/>
              </a:spcBef>
              <a:buNone/>
            </a:pPr>
            <a:r>
              <a:rPr lang="en" sz="3200" b="1" smtClean="0">
                <a:solidFill>
                  <a:schemeClr val="accent1">
                    <a:lumMod val="60000"/>
                    <a:lumOff val="40000"/>
                  </a:schemeClr>
                </a:solidFill>
                <a:effectLst>
                  <a:outerShdw blurRad="38100" dist="38100" dir="2700000" algn="tl">
                    <a:srgbClr val="000000">
                      <a:alpha val="43137"/>
                    </a:srgbClr>
                  </a:outerShdw>
                </a:effectLst>
              </a:rPr>
              <a:t>Mục Đích</a:t>
            </a:r>
            <a:endParaRPr lang="en" sz="3200" b="1">
              <a:solidFill>
                <a:schemeClr val="accent1">
                  <a:lumMod val="60000"/>
                  <a:lumOff val="40000"/>
                </a:schemeClr>
              </a:solidFill>
              <a:effectLst>
                <a:outerShdw blurRad="38100" dist="38100" dir="2700000" algn="tl">
                  <a:srgbClr val="000000">
                    <a:alpha val="43137"/>
                  </a:srgbClr>
                </a:outerShdw>
              </a:effectLst>
            </a:endParaRPr>
          </a:p>
        </p:txBody>
      </p:sp>
      <p:sp>
        <p:nvSpPr>
          <p:cNvPr id="300" name="Shape 300"/>
          <p:cNvSpPr/>
          <p:nvPr/>
        </p:nvSpPr>
        <p:spPr>
          <a:xfrm>
            <a:off x="649191" y="271729"/>
            <a:ext cx="295186" cy="28185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14" name="Shape 314"/>
          <p:cNvGrpSpPr/>
          <p:nvPr/>
        </p:nvGrpSpPr>
        <p:grpSpPr>
          <a:xfrm rot="1385783">
            <a:off x="4965318" y="-10587"/>
            <a:ext cx="381223" cy="381202"/>
            <a:chOff x="576250" y="4319400"/>
            <a:chExt cx="442075" cy="442050"/>
          </a:xfrm>
        </p:grpSpPr>
        <p:sp>
          <p:nvSpPr>
            <p:cNvPr id="315" name="Shape 31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19" name="Shape 319"/>
          <p:cNvSpPr/>
          <p:nvPr/>
        </p:nvSpPr>
        <p:spPr>
          <a:xfrm rot="6304741">
            <a:off x="2373185" y="815967"/>
            <a:ext cx="190684" cy="18203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735981">
            <a:off x="626128" y="1273119"/>
            <a:ext cx="203906" cy="1946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6" name="Group 12"/>
          <p:cNvGrpSpPr>
            <a:grpSpLocks/>
          </p:cNvGrpSpPr>
          <p:nvPr/>
        </p:nvGrpSpPr>
        <p:grpSpPr bwMode="auto">
          <a:xfrm>
            <a:off x="944377" y="641513"/>
            <a:ext cx="5818909" cy="4179868"/>
            <a:chOff x="1452220" y="1364076"/>
            <a:chExt cx="6223228" cy="6019853"/>
          </a:xfrm>
        </p:grpSpPr>
        <p:grpSp>
          <p:nvGrpSpPr>
            <p:cNvPr id="46" name="Group 7"/>
            <p:cNvGrpSpPr>
              <a:grpSpLocks/>
            </p:cNvGrpSpPr>
            <p:nvPr/>
          </p:nvGrpSpPr>
          <p:grpSpPr bwMode="auto">
            <a:xfrm>
              <a:off x="1452220" y="1364076"/>
              <a:ext cx="6223228" cy="1574757"/>
              <a:chOff x="1803761" y="1455420"/>
              <a:chExt cx="5402581" cy="1367096"/>
            </a:xfrm>
          </p:grpSpPr>
          <p:pic>
            <p:nvPicPr>
              <p:cNvPr id="51"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52" name="Rectangle 51"/>
              <p:cNvSpPr/>
              <p:nvPr/>
            </p:nvSpPr>
            <p:spPr>
              <a:xfrm>
                <a:off x="2286492" y="1454697"/>
                <a:ext cx="4640094" cy="1250223"/>
              </a:xfrm>
              <a:prstGeom prst="rect">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sp>
            <p:nvSpPr>
              <p:cNvPr id="53" name="Rectangle 52"/>
              <p:cNvSpPr/>
              <p:nvPr/>
            </p:nvSpPr>
            <p:spPr>
              <a:xfrm>
                <a:off x="2392606" y="1560834"/>
                <a:ext cx="4443025" cy="1029677"/>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grpSp>
        <p:grpSp>
          <p:nvGrpSpPr>
            <p:cNvPr id="38" name="Group 49"/>
            <p:cNvGrpSpPr>
              <a:grpSpLocks/>
            </p:cNvGrpSpPr>
            <p:nvPr/>
          </p:nvGrpSpPr>
          <p:grpSpPr bwMode="auto">
            <a:xfrm>
              <a:off x="1452220" y="3178227"/>
              <a:ext cx="6223228" cy="1574757"/>
              <a:chOff x="1803761" y="1455420"/>
              <a:chExt cx="5402581" cy="1367096"/>
            </a:xfrm>
          </p:grpSpPr>
          <p:pic>
            <p:nvPicPr>
              <p:cNvPr id="43"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4" name="Rectangle 43"/>
              <p:cNvSpPr/>
              <p:nvPr/>
            </p:nvSpPr>
            <p:spPr>
              <a:xfrm>
                <a:off x="2286492" y="1455304"/>
                <a:ext cx="4640094" cy="1250224"/>
              </a:xfrm>
              <a:prstGeom prst="rect">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sp>
            <p:nvSpPr>
              <p:cNvPr id="45" name="Rectangle 44"/>
              <p:cNvSpPr/>
              <p:nvPr/>
            </p:nvSpPr>
            <p:spPr>
              <a:xfrm>
                <a:off x="2392606" y="1561442"/>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grpSp>
        <p:grpSp>
          <p:nvGrpSpPr>
            <p:cNvPr id="30" name="Group 67"/>
            <p:cNvGrpSpPr>
              <a:grpSpLocks/>
            </p:cNvGrpSpPr>
            <p:nvPr/>
          </p:nvGrpSpPr>
          <p:grpSpPr bwMode="auto">
            <a:xfrm>
              <a:off x="1452220" y="4981827"/>
              <a:ext cx="6223228" cy="2402102"/>
              <a:chOff x="1803761" y="1455126"/>
              <a:chExt cx="5402581" cy="2085341"/>
            </a:xfrm>
          </p:grpSpPr>
          <p:pic>
            <p:nvPicPr>
              <p:cNvPr id="35"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36" name="Rectangle 35"/>
              <p:cNvSpPr/>
              <p:nvPr/>
            </p:nvSpPr>
            <p:spPr>
              <a:xfrm>
                <a:off x="2286492" y="1455126"/>
                <a:ext cx="4640094" cy="2085341"/>
              </a:xfrm>
              <a:prstGeom prst="rect">
                <a:avLst/>
              </a:prstGeom>
              <a:solidFill>
                <a:schemeClr val="accent6">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sp>
            <p:nvSpPr>
              <p:cNvPr id="37" name="Rectangle 36"/>
              <p:cNvSpPr/>
              <p:nvPr/>
            </p:nvSpPr>
            <p:spPr>
              <a:xfrm>
                <a:off x="2392606" y="1561264"/>
                <a:ext cx="4443025" cy="1853631"/>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92D050"/>
                  </a:solidFill>
                </a:endParaRPr>
              </a:p>
            </p:txBody>
          </p:sp>
        </p:grpSp>
      </p:grpSp>
      <p:sp>
        <p:nvSpPr>
          <p:cNvPr id="54" name="5-Point Star 53"/>
          <p:cNvSpPr/>
          <p:nvPr/>
        </p:nvSpPr>
        <p:spPr bwMode="auto">
          <a:xfrm>
            <a:off x="5709373" y="2116884"/>
            <a:ext cx="561975" cy="568325"/>
          </a:xfrm>
          <a:prstGeom prst="star5">
            <a:avLst>
              <a:gd name="adj" fmla="val 26056"/>
              <a:gd name="hf" fmla="val 105146"/>
              <a:gd name="vf" fmla="val 11055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8" name="Group 57"/>
          <p:cNvGrpSpPr/>
          <p:nvPr/>
        </p:nvGrpSpPr>
        <p:grpSpPr>
          <a:xfrm>
            <a:off x="5658190" y="786695"/>
            <a:ext cx="638779" cy="718295"/>
            <a:chOff x="4290008" y="4767262"/>
            <a:chExt cx="902113" cy="1014412"/>
          </a:xfrm>
          <a:solidFill>
            <a:schemeClr val="accent3"/>
          </a:solidFill>
        </p:grpSpPr>
        <p:sp>
          <p:nvSpPr>
            <p:cNvPr id="59" name="Freeform 58"/>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 fmla="*/ 109538 w 564357"/>
                <a:gd name="connsiteY0" fmla="*/ 590550 h 592931"/>
                <a:gd name="connsiteX1" fmla="*/ 107157 w 564357"/>
                <a:gd name="connsiteY1" fmla="*/ 531019 h 592931"/>
                <a:gd name="connsiteX2" fmla="*/ 0 w 564357"/>
                <a:gd name="connsiteY2" fmla="*/ 173831 h 592931"/>
                <a:gd name="connsiteX3" fmla="*/ 283369 w 564357"/>
                <a:gd name="connsiteY3" fmla="*/ 0 h 592931"/>
                <a:gd name="connsiteX4" fmla="*/ 526257 w 564357"/>
                <a:gd name="connsiteY4" fmla="*/ 138112 h 592931"/>
                <a:gd name="connsiteX5" fmla="*/ 564357 w 564357"/>
                <a:gd name="connsiteY5" fmla="*/ 407194 h 592931"/>
                <a:gd name="connsiteX6" fmla="*/ 445294 w 564357"/>
                <a:gd name="connsiteY6" fmla="*/ 557212 h 592931"/>
                <a:gd name="connsiteX7" fmla="*/ 445294 w 564357"/>
                <a:gd name="connsiteY7" fmla="*/ 588169 h 592931"/>
                <a:gd name="connsiteX8" fmla="*/ 342900 w 564357"/>
                <a:gd name="connsiteY8" fmla="*/ 588169 h 592931"/>
                <a:gd name="connsiteX9" fmla="*/ 342900 w 564357"/>
                <a:gd name="connsiteY9" fmla="*/ 481012 h 592931"/>
                <a:gd name="connsiteX10" fmla="*/ 476250 w 564357"/>
                <a:gd name="connsiteY10" fmla="*/ 307181 h 592931"/>
                <a:gd name="connsiteX11" fmla="*/ 285750 w 564357"/>
                <a:gd name="connsiteY11" fmla="*/ 119062 h 592931"/>
                <a:gd name="connsiteX12" fmla="*/ 92869 w 564357"/>
                <a:gd name="connsiteY12" fmla="*/ 316706 h 592931"/>
                <a:gd name="connsiteX13" fmla="*/ 207169 w 564357"/>
                <a:gd name="connsiteY13" fmla="*/ 485775 h 592931"/>
                <a:gd name="connsiteX14" fmla="*/ 207169 w 564357"/>
                <a:gd name="connsiteY14" fmla="*/ 592931 h 592931"/>
                <a:gd name="connsiteX15" fmla="*/ 109538 w 564357"/>
                <a:gd name="connsiteY15" fmla="*/ 590550 h 592931"/>
                <a:gd name="connsiteX0" fmla="*/ 121444 w 576263"/>
                <a:gd name="connsiteY0" fmla="*/ 590550 h 592931"/>
                <a:gd name="connsiteX1" fmla="*/ 119063 w 576263"/>
                <a:gd name="connsiteY1" fmla="*/ 531019 h 592931"/>
                <a:gd name="connsiteX2" fmla="*/ 11906 w 576263"/>
                <a:gd name="connsiteY2" fmla="*/ 173831 h 592931"/>
                <a:gd name="connsiteX3" fmla="*/ 295275 w 576263"/>
                <a:gd name="connsiteY3" fmla="*/ 0 h 592931"/>
                <a:gd name="connsiteX4" fmla="*/ 538163 w 576263"/>
                <a:gd name="connsiteY4" fmla="*/ 138112 h 592931"/>
                <a:gd name="connsiteX5" fmla="*/ 576263 w 576263"/>
                <a:gd name="connsiteY5" fmla="*/ 407194 h 592931"/>
                <a:gd name="connsiteX6" fmla="*/ 457200 w 576263"/>
                <a:gd name="connsiteY6" fmla="*/ 557212 h 592931"/>
                <a:gd name="connsiteX7" fmla="*/ 457200 w 576263"/>
                <a:gd name="connsiteY7" fmla="*/ 588169 h 592931"/>
                <a:gd name="connsiteX8" fmla="*/ 354806 w 576263"/>
                <a:gd name="connsiteY8" fmla="*/ 588169 h 592931"/>
                <a:gd name="connsiteX9" fmla="*/ 354806 w 576263"/>
                <a:gd name="connsiteY9" fmla="*/ 481012 h 592931"/>
                <a:gd name="connsiteX10" fmla="*/ 488156 w 576263"/>
                <a:gd name="connsiteY10" fmla="*/ 307181 h 592931"/>
                <a:gd name="connsiteX11" fmla="*/ 297656 w 576263"/>
                <a:gd name="connsiteY11" fmla="*/ 119062 h 592931"/>
                <a:gd name="connsiteX12" fmla="*/ 104775 w 576263"/>
                <a:gd name="connsiteY12" fmla="*/ 316706 h 592931"/>
                <a:gd name="connsiteX13" fmla="*/ 219075 w 576263"/>
                <a:gd name="connsiteY13" fmla="*/ 485775 h 592931"/>
                <a:gd name="connsiteX14" fmla="*/ 219075 w 576263"/>
                <a:gd name="connsiteY14" fmla="*/ 592931 h 592931"/>
                <a:gd name="connsiteX15" fmla="*/ 121444 w 576263"/>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97304"/>
                <a:gd name="connsiteY0" fmla="*/ 590550 h 592931"/>
                <a:gd name="connsiteX1" fmla="*/ 123129 w 597304"/>
                <a:gd name="connsiteY1" fmla="*/ 531019 h 592931"/>
                <a:gd name="connsiteX2" fmla="*/ 15972 w 597304"/>
                <a:gd name="connsiteY2" fmla="*/ 173831 h 592931"/>
                <a:gd name="connsiteX3" fmla="*/ 299341 w 597304"/>
                <a:gd name="connsiteY3" fmla="*/ 0 h 592931"/>
                <a:gd name="connsiteX4" fmla="*/ 542229 w 597304"/>
                <a:gd name="connsiteY4" fmla="*/ 138112 h 592931"/>
                <a:gd name="connsiteX5" fmla="*/ 580329 w 597304"/>
                <a:gd name="connsiteY5" fmla="*/ 407194 h 592931"/>
                <a:gd name="connsiteX6" fmla="*/ 461266 w 597304"/>
                <a:gd name="connsiteY6" fmla="*/ 557212 h 592931"/>
                <a:gd name="connsiteX7" fmla="*/ 461266 w 597304"/>
                <a:gd name="connsiteY7" fmla="*/ 588169 h 592931"/>
                <a:gd name="connsiteX8" fmla="*/ 358872 w 597304"/>
                <a:gd name="connsiteY8" fmla="*/ 588169 h 592931"/>
                <a:gd name="connsiteX9" fmla="*/ 358872 w 597304"/>
                <a:gd name="connsiteY9" fmla="*/ 481012 h 592931"/>
                <a:gd name="connsiteX10" fmla="*/ 492222 w 597304"/>
                <a:gd name="connsiteY10" fmla="*/ 307181 h 592931"/>
                <a:gd name="connsiteX11" fmla="*/ 301722 w 597304"/>
                <a:gd name="connsiteY11" fmla="*/ 119062 h 592931"/>
                <a:gd name="connsiteX12" fmla="*/ 108841 w 597304"/>
                <a:gd name="connsiteY12" fmla="*/ 316706 h 592931"/>
                <a:gd name="connsiteX13" fmla="*/ 223141 w 597304"/>
                <a:gd name="connsiteY13" fmla="*/ 485775 h 592931"/>
                <a:gd name="connsiteX14" fmla="*/ 223141 w 597304"/>
                <a:gd name="connsiteY14" fmla="*/ 592931 h 592931"/>
                <a:gd name="connsiteX15" fmla="*/ 125510 w 597304"/>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53955"/>
                <a:gd name="connsiteY0" fmla="*/ 590550 h 592931"/>
                <a:gd name="connsiteX1" fmla="*/ 123129 w 553955"/>
                <a:gd name="connsiteY1" fmla="*/ 531019 h 592931"/>
                <a:gd name="connsiteX2" fmla="*/ 15972 w 553955"/>
                <a:gd name="connsiteY2" fmla="*/ 173831 h 592931"/>
                <a:gd name="connsiteX3" fmla="*/ 299341 w 553955"/>
                <a:gd name="connsiteY3" fmla="*/ 0 h 592931"/>
                <a:gd name="connsiteX4" fmla="*/ 549373 w 553955"/>
                <a:gd name="connsiteY4" fmla="*/ 133349 h 592931"/>
                <a:gd name="connsiteX5" fmla="*/ 461266 w 553955"/>
                <a:gd name="connsiteY5" fmla="*/ 557212 h 592931"/>
                <a:gd name="connsiteX6" fmla="*/ 461266 w 553955"/>
                <a:gd name="connsiteY6" fmla="*/ 588169 h 592931"/>
                <a:gd name="connsiteX7" fmla="*/ 358872 w 553955"/>
                <a:gd name="connsiteY7" fmla="*/ 588169 h 592931"/>
                <a:gd name="connsiteX8" fmla="*/ 358872 w 553955"/>
                <a:gd name="connsiteY8" fmla="*/ 481012 h 592931"/>
                <a:gd name="connsiteX9" fmla="*/ 492222 w 553955"/>
                <a:gd name="connsiteY9" fmla="*/ 307181 h 592931"/>
                <a:gd name="connsiteX10" fmla="*/ 301722 w 553955"/>
                <a:gd name="connsiteY10" fmla="*/ 119062 h 592931"/>
                <a:gd name="connsiteX11" fmla="*/ 108841 w 553955"/>
                <a:gd name="connsiteY11" fmla="*/ 316706 h 592931"/>
                <a:gd name="connsiteX12" fmla="*/ 223141 w 553955"/>
                <a:gd name="connsiteY12" fmla="*/ 485775 h 592931"/>
                <a:gd name="connsiteX13" fmla="*/ 223141 w 553955"/>
                <a:gd name="connsiteY13" fmla="*/ 592931 h 592931"/>
                <a:gd name="connsiteX14" fmla="*/ 125510 w 553955"/>
                <a:gd name="connsiteY14" fmla="*/ 590550 h 592931"/>
                <a:gd name="connsiteX0" fmla="*/ 125510 w 596292"/>
                <a:gd name="connsiteY0" fmla="*/ 590550 h 592931"/>
                <a:gd name="connsiteX1" fmla="*/ 123129 w 596292"/>
                <a:gd name="connsiteY1" fmla="*/ 531019 h 592931"/>
                <a:gd name="connsiteX2" fmla="*/ 15972 w 596292"/>
                <a:gd name="connsiteY2" fmla="*/ 173831 h 592931"/>
                <a:gd name="connsiteX3" fmla="*/ 299341 w 596292"/>
                <a:gd name="connsiteY3" fmla="*/ 0 h 592931"/>
                <a:gd name="connsiteX4" fmla="*/ 549373 w 596292"/>
                <a:gd name="connsiteY4" fmla="*/ 133349 h 592931"/>
                <a:gd name="connsiteX5" fmla="*/ 461266 w 596292"/>
                <a:gd name="connsiteY5" fmla="*/ 557212 h 592931"/>
                <a:gd name="connsiteX6" fmla="*/ 461266 w 596292"/>
                <a:gd name="connsiteY6" fmla="*/ 588169 h 592931"/>
                <a:gd name="connsiteX7" fmla="*/ 358872 w 596292"/>
                <a:gd name="connsiteY7" fmla="*/ 588169 h 592931"/>
                <a:gd name="connsiteX8" fmla="*/ 358872 w 596292"/>
                <a:gd name="connsiteY8" fmla="*/ 481012 h 592931"/>
                <a:gd name="connsiteX9" fmla="*/ 492222 w 596292"/>
                <a:gd name="connsiteY9" fmla="*/ 307181 h 592931"/>
                <a:gd name="connsiteX10" fmla="*/ 301722 w 596292"/>
                <a:gd name="connsiteY10" fmla="*/ 119062 h 592931"/>
                <a:gd name="connsiteX11" fmla="*/ 108841 w 596292"/>
                <a:gd name="connsiteY11" fmla="*/ 316706 h 592931"/>
                <a:gd name="connsiteX12" fmla="*/ 223141 w 596292"/>
                <a:gd name="connsiteY12" fmla="*/ 485775 h 592931"/>
                <a:gd name="connsiteX13" fmla="*/ 223141 w 596292"/>
                <a:gd name="connsiteY13" fmla="*/ 592931 h 592931"/>
                <a:gd name="connsiteX14" fmla="*/ 125510 w 596292"/>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58872 w 602358"/>
                <a:gd name="connsiteY8" fmla="*/ 48101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11957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3406 h 590550"/>
                <a:gd name="connsiteX14" fmla="*/ 125510 w 602358"/>
                <a:gd name="connsiteY14" fmla="*/ 590550 h 59055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0760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5787 h 590550"/>
                <a:gd name="connsiteX14" fmla="*/ 125510 w 602358"/>
                <a:gd name="connsiteY14"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 name="Freeform 59"/>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52411"/>
                <a:gd name="connsiteX1" fmla="*/ 345281 w 345281"/>
                <a:gd name="connsiteY1" fmla="*/ 0 h 252411"/>
                <a:gd name="connsiteX2" fmla="*/ 321468 w 345281"/>
                <a:gd name="connsiteY2" fmla="*/ 107156 h 252411"/>
                <a:gd name="connsiteX3" fmla="*/ 335756 w 345281"/>
                <a:gd name="connsiteY3" fmla="*/ 204787 h 252411"/>
                <a:gd name="connsiteX4" fmla="*/ 164306 w 345281"/>
                <a:gd name="connsiteY4" fmla="*/ 252411 h 252411"/>
                <a:gd name="connsiteX5" fmla="*/ 11906 w 345281"/>
                <a:gd name="connsiteY5" fmla="*/ 200025 h 252411"/>
                <a:gd name="connsiteX6" fmla="*/ 38100 w 345281"/>
                <a:gd name="connsiteY6" fmla="*/ 95250 h 252411"/>
                <a:gd name="connsiteX7" fmla="*/ 0 w 345281"/>
                <a:gd name="connsiteY7" fmla="*/ 0 h 252411"/>
                <a:gd name="connsiteX0" fmla="*/ 0 w 345281"/>
                <a:gd name="connsiteY0" fmla="*/ 0 h 252595"/>
                <a:gd name="connsiteX1" fmla="*/ 345281 w 345281"/>
                <a:gd name="connsiteY1" fmla="*/ 0 h 252595"/>
                <a:gd name="connsiteX2" fmla="*/ 321468 w 345281"/>
                <a:gd name="connsiteY2" fmla="*/ 107156 h 252595"/>
                <a:gd name="connsiteX3" fmla="*/ 335756 w 345281"/>
                <a:gd name="connsiteY3" fmla="*/ 204787 h 252595"/>
                <a:gd name="connsiteX4" fmla="*/ 164306 w 345281"/>
                <a:gd name="connsiteY4" fmla="*/ 252411 h 252595"/>
                <a:gd name="connsiteX5" fmla="*/ 11906 w 345281"/>
                <a:gd name="connsiteY5" fmla="*/ 200025 h 252595"/>
                <a:gd name="connsiteX6" fmla="*/ 38100 w 345281"/>
                <a:gd name="connsiteY6" fmla="*/ 95250 h 252595"/>
                <a:gd name="connsiteX7" fmla="*/ 0 w 345281"/>
                <a:gd name="connsiteY7" fmla="*/ 0 h 252595"/>
                <a:gd name="connsiteX0" fmla="*/ 0 w 345281"/>
                <a:gd name="connsiteY0" fmla="*/ 0 h 271527"/>
                <a:gd name="connsiteX1" fmla="*/ 345281 w 345281"/>
                <a:gd name="connsiteY1" fmla="*/ 0 h 271527"/>
                <a:gd name="connsiteX2" fmla="*/ 321468 w 345281"/>
                <a:gd name="connsiteY2" fmla="*/ 107156 h 271527"/>
                <a:gd name="connsiteX3" fmla="*/ 335756 w 345281"/>
                <a:gd name="connsiteY3" fmla="*/ 204787 h 271527"/>
                <a:gd name="connsiteX4" fmla="*/ 171449 w 345281"/>
                <a:gd name="connsiteY4" fmla="*/ 271461 h 271527"/>
                <a:gd name="connsiteX5" fmla="*/ 11906 w 345281"/>
                <a:gd name="connsiteY5" fmla="*/ 200025 h 271527"/>
                <a:gd name="connsiteX6" fmla="*/ 38100 w 345281"/>
                <a:gd name="connsiteY6" fmla="*/ 95250 h 271527"/>
                <a:gd name="connsiteX7" fmla="*/ 0 w 345281"/>
                <a:gd name="connsiteY7" fmla="*/ 0 h 271527"/>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6941"/>
                <a:gd name="connsiteY0" fmla="*/ 0 h 271461"/>
                <a:gd name="connsiteX1" fmla="*/ 345281 w 346941"/>
                <a:gd name="connsiteY1" fmla="*/ 0 h 271461"/>
                <a:gd name="connsiteX2" fmla="*/ 321468 w 346941"/>
                <a:gd name="connsiteY2" fmla="*/ 107156 h 271461"/>
                <a:gd name="connsiteX3" fmla="*/ 335756 w 346941"/>
                <a:gd name="connsiteY3" fmla="*/ 204787 h 271461"/>
                <a:gd name="connsiteX4" fmla="*/ 171449 w 346941"/>
                <a:gd name="connsiteY4" fmla="*/ 271461 h 271461"/>
                <a:gd name="connsiteX5" fmla="*/ 11906 w 346941"/>
                <a:gd name="connsiteY5" fmla="*/ 200025 h 271461"/>
                <a:gd name="connsiteX6" fmla="*/ 38100 w 346941"/>
                <a:gd name="connsiteY6" fmla="*/ 95250 h 271461"/>
                <a:gd name="connsiteX7" fmla="*/ 0 w 346941"/>
                <a:gd name="connsiteY7" fmla="*/ 0 h 271461"/>
                <a:gd name="connsiteX0" fmla="*/ 0 w 346491"/>
                <a:gd name="connsiteY0" fmla="*/ 0 h 271461"/>
                <a:gd name="connsiteX1" fmla="*/ 345281 w 346491"/>
                <a:gd name="connsiteY1" fmla="*/ 0 h 271461"/>
                <a:gd name="connsiteX2" fmla="*/ 314324 w 346491"/>
                <a:gd name="connsiteY2" fmla="*/ 100012 h 271461"/>
                <a:gd name="connsiteX3" fmla="*/ 335756 w 346491"/>
                <a:gd name="connsiteY3" fmla="*/ 204787 h 271461"/>
                <a:gd name="connsiteX4" fmla="*/ 171449 w 346491"/>
                <a:gd name="connsiteY4" fmla="*/ 271461 h 271461"/>
                <a:gd name="connsiteX5" fmla="*/ 11906 w 346491"/>
                <a:gd name="connsiteY5" fmla="*/ 200025 h 271461"/>
                <a:gd name="connsiteX6" fmla="*/ 38100 w 346491"/>
                <a:gd name="connsiteY6" fmla="*/ 95250 h 271461"/>
                <a:gd name="connsiteX7" fmla="*/ 0 w 346491"/>
                <a:gd name="connsiteY7" fmla="*/ 0 h 2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 name="Rounded Rectangle 60"/>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 name="Rounded Rectangle 61"/>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Rounded Rectangle 62"/>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 name="Rounded Rectangle 63"/>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5" name="Rounded Rectangle 64"/>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73" name="Group 72"/>
          <p:cNvGrpSpPr/>
          <p:nvPr/>
        </p:nvGrpSpPr>
        <p:grpSpPr>
          <a:xfrm>
            <a:off x="5685738" y="3654485"/>
            <a:ext cx="617269" cy="455157"/>
            <a:chOff x="5210175" y="2278856"/>
            <a:chExt cx="235744" cy="173831"/>
          </a:xfrm>
          <a:solidFill>
            <a:schemeClr val="accent6">
              <a:lumMod val="40000"/>
              <a:lumOff val="60000"/>
            </a:schemeClr>
          </a:solidFill>
        </p:grpSpPr>
        <p:sp>
          <p:nvSpPr>
            <p:cNvPr id="74" name="Frame 73"/>
            <p:cNvSpPr/>
            <p:nvPr/>
          </p:nvSpPr>
          <p:spPr>
            <a:xfrm>
              <a:off x="5226244"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75" name="Freeform 74"/>
            <p:cNvSpPr/>
            <p:nvPr/>
          </p:nvSpPr>
          <p:spPr>
            <a:xfrm>
              <a:off x="5210175"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6" name="Rectangle 75"/>
          <p:cNvSpPr/>
          <p:nvPr/>
        </p:nvSpPr>
        <p:spPr>
          <a:xfrm>
            <a:off x="1674000" y="766326"/>
            <a:ext cx="3954883" cy="738664"/>
          </a:xfrm>
          <a:prstGeom prst="rect">
            <a:avLst/>
          </a:prstGeom>
        </p:spPr>
        <p:txBody>
          <a:bodyPr wrap="square" anchor="ctr">
            <a:spAutoFit/>
          </a:bodyPr>
          <a:lstStyle/>
          <a:p>
            <a:pPr>
              <a:defRPr/>
            </a:pPr>
            <a:r>
              <a:rPr lang="en-US"/>
              <a:t>Website nhằm mục đích quảng cáo về các loại sản phẩm, dịch vụ mà Team Sonar đang cung cấp.</a:t>
            </a:r>
            <a:endParaRPr lang="en-US" sz="1400" dirty="0">
              <a:solidFill>
                <a:schemeClr val="tx1">
                  <a:lumMod val="65000"/>
                  <a:lumOff val="35000"/>
                </a:schemeClr>
              </a:solidFill>
              <a:latin typeface="Arial" pitchFamily="34" charset="0"/>
              <a:cs typeface="Arial" pitchFamily="34" charset="0"/>
            </a:endParaRPr>
          </a:p>
        </p:txBody>
      </p:sp>
      <p:sp>
        <p:nvSpPr>
          <p:cNvPr id="77" name="Rectangle 76"/>
          <p:cNvSpPr/>
          <p:nvPr/>
        </p:nvSpPr>
        <p:spPr>
          <a:xfrm>
            <a:off x="1674000" y="2103117"/>
            <a:ext cx="3954883" cy="523220"/>
          </a:xfrm>
          <a:prstGeom prst="rect">
            <a:avLst/>
          </a:prstGeom>
        </p:spPr>
        <p:txBody>
          <a:bodyPr wrap="square" anchor="ctr">
            <a:spAutoFit/>
          </a:bodyPr>
          <a:lstStyle/>
          <a:p>
            <a:pPr>
              <a:defRPr/>
            </a:pPr>
            <a:r>
              <a:rPr lang="en-US"/>
              <a:t>Nhằm mở rộng thị trường, tìm kiếm thêm khách hàng tiềm năng.</a:t>
            </a:r>
            <a:endParaRPr lang="en-US" sz="1400" dirty="0">
              <a:solidFill>
                <a:schemeClr val="tx1">
                  <a:lumMod val="65000"/>
                  <a:lumOff val="35000"/>
                </a:schemeClr>
              </a:solidFill>
              <a:latin typeface="Arial" pitchFamily="34" charset="0"/>
              <a:cs typeface="Arial" pitchFamily="34" charset="0"/>
            </a:endParaRPr>
          </a:p>
        </p:txBody>
      </p:sp>
      <p:sp>
        <p:nvSpPr>
          <p:cNvPr id="78" name="Rectangle 77"/>
          <p:cNvSpPr/>
          <p:nvPr/>
        </p:nvSpPr>
        <p:spPr>
          <a:xfrm>
            <a:off x="1674000" y="3304779"/>
            <a:ext cx="3954883" cy="1384995"/>
          </a:xfrm>
          <a:prstGeom prst="rect">
            <a:avLst/>
          </a:prstGeom>
        </p:spPr>
        <p:txBody>
          <a:bodyPr wrap="square" anchor="ctr">
            <a:spAutoFit/>
          </a:bodyPr>
          <a:lstStyle/>
          <a:p>
            <a:pPr lvl="0"/>
            <a:r>
              <a:rPr lang="en-US"/>
              <a:t>Website là nơi chứng minh khả năng làm việc của Team Sonar và khách hàng thông qua đó nhận thấy năng lực của Team, khách hàng sẽ tin tưởng hơn vào năng lực của chúng tôi. Qua đó chúng tôi có thể kiếm được một số khách hàng thông qua website.</a:t>
            </a:r>
          </a:p>
        </p:txBody>
      </p:sp>
    </p:spTree>
    <p:extLst>
      <p:ext uri="{BB962C8B-B14F-4D97-AF65-F5344CB8AC3E}">
        <p14:creationId xmlns:p14="http://schemas.microsoft.com/office/powerpoint/2010/main" val="2718816983"/>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Titan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TotalTime>
  <Words>628</Words>
  <Application>Microsoft Office PowerPoint</Application>
  <PresentationFormat>On-screen Show (16:9)</PresentationFormat>
  <Paragraphs>82</Paragraphs>
  <Slides>18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AmericanUnc</vt:lpstr>
      <vt:lpstr>Muli</vt:lpstr>
      <vt:lpstr>Calibri</vt:lpstr>
      <vt:lpstr>Braggadocio</vt:lpstr>
      <vt:lpstr>Arvo</vt:lpstr>
      <vt:lpstr>Times New Roman</vt:lpstr>
      <vt:lpstr>Titania template</vt:lpstr>
      <vt:lpstr>Team Sonar</vt:lpstr>
      <vt:lpstr>Xin Chào !</vt:lpstr>
      <vt:lpstr>PowerPoint Presentation</vt:lpstr>
      <vt:lpstr>PowerPoint Presentation</vt:lpstr>
      <vt:lpstr>PowerPoint Presentation</vt:lpstr>
      <vt:lpstr>PowerPoint Presentation</vt:lpstr>
      <vt:lpstr>PowerPoint Presentation</vt:lpstr>
      <vt:lpstr>PowerPoint Presentation</vt:lpstr>
      <vt:lpstr>Mục Đích</vt:lpstr>
      <vt:lpstr>PowerPoint Presentation</vt:lpstr>
      <vt:lpstr>PowerPoint Presentation</vt:lpstr>
      <vt:lpstr>PowerPoint Presentation</vt:lpstr>
      <vt:lpstr>PowerPoint Presentation</vt:lpstr>
      <vt:lpstr>PowerPoint Presentation</vt:lpstr>
      <vt:lpstr>PowerPoint Presentation</vt:lpstr>
      <vt:lpstr>Công Cụ, Công Nghệ Sử Dụng  Trong Project</vt:lpstr>
      <vt:lpstr>TEAM SONAR XIN CHÂN THÀNH CẢM ƠN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dc:creator>Nguyễn Duy Tính</dc:creator>
  <cp:lastModifiedBy>Windows User</cp:lastModifiedBy>
  <cp:revision>23</cp:revision>
  <dcterms:modified xsi:type="dcterms:W3CDTF">2017-06-01T16:24:03Z</dcterms:modified>
</cp:coreProperties>
</file>