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94" r:id="rId2"/>
    <p:sldId id="256" r:id="rId3"/>
    <p:sldId id="269" r:id="rId4"/>
    <p:sldId id="295" r:id="rId5"/>
    <p:sldId id="264" r:id="rId6"/>
    <p:sldId id="285" r:id="rId7"/>
    <p:sldId id="265" r:id="rId8"/>
    <p:sldId id="280" r:id="rId9"/>
    <p:sldId id="289" r:id="rId10"/>
    <p:sldId id="290" r:id="rId11"/>
    <p:sldId id="291" r:id="rId12"/>
    <p:sldId id="292" r:id="rId13"/>
    <p:sldId id="268" r:id="rId14"/>
    <p:sldId id="293" r:id="rId15"/>
    <p:sldId id="296" r:id="rId16"/>
    <p:sldId id="259" r:id="rId17"/>
    <p:sldId id="284" r:id="rId18"/>
  </p:sldIdLst>
  <p:sldSz cx="9144000" cy="5143500" type="screen16x9"/>
  <p:notesSz cx="6858000" cy="9144000"/>
  <p:embeddedFontLst>
    <p:embeddedFont>
      <p:font typeface="Arvo" charset="0"/>
      <p:regular r:id="rId20"/>
      <p:bold r:id="rId21"/>
      <p:italic r:id="rId22"/>
      <p:boldItalic r:id="rId23"/>
    </p:embeddedFont>
    <p:embeddedFont>
      <p:font typeface="Calibri" pitchFamily="34" charset="0"/>
      <p:regular r:id="rId24"/>
      <p:bold r:id="rId25"/>
      <p:italic r:id="rId26"/>
      <p:boldItalic r:id="rId27"/>
    </p:embeddedFont>
    <p:embeddedFont>
      <p:font typeface="Muli" charset="0"/>
      <p:regular r:id="rId28"/>
      <p:italic r:id="rId29"/>
    </p:embeddedFont>
    <p:embeddedFont>
      <p:font typeface="Braggadocio" pitchFamily="18" charset="0"/>
      <p:regular r:id="rId30"/>
    </p:embeddedFont>
    <p:embeddedFont>
      <p:font typeface="Ariston" pitchFamily="18" charset="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B85EA"/>
    <a:srgbClr val="872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3" d="100"/>
          <a:sy n="93" d="100"/>
        </p:scale>
        <p:origin x="-738"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5777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5185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014391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5512" y="1756883"/>
            <a:ext cx="6020658" cy="585576"/>
          </a:xfrm>
        </p:spPr>
        <p:txBody>
          <a:bodyPr/>
          <a:lstStyle/>
          <a:p>
            <a:r>
              <a:rPr lang="en-US" sz="2000" b="1" dirty="0" smtClean="0">
                <a:ln w="24500" cmpd="dbl">
                  <a:solidFill>
                    <a:schemeClr val="bg1">
                      <a:lumMod val="95000"/>
                    </a:schemeClr>
                  </a:solidFill>
                  <a:prstDash val="solid"/>
                  <a:miter lim="800000"/>
                </a:ln>
                <a:solidFill>
                  <a:srgbClr val="FF0000"/>
                </a:solidFill>
                <a:effectLst>
                  <a:outerShdw blurRad="38100" dist="38100" dir="7020000" algn="tl">
                    <a:srgbClr val="000000">
                      <a:alpha val="35000"/>
                    </a:srgbClr>
                  </a:outerShdw>
                </a:effectLst>
                <a:latin typeface="+mj-lt"/>
              </a:rPr>
              <a:t>BÁO CÁO ASSIGNMENT KỸ NĂNG LÀM VIỆC</a:t>
            </a:r>
            <a:endParaRPr lang="en-US" sz="2000" b="1" dirty="0">
              <a:ln w="24500" cmpd="dbl">
                <a:solidFill>
                  <a:schemeClr val="bg1">
                    <a:lumMod val="95000"/>
                  </a:schemeClr>
                </a:solidFill>
                <a:prstDash val="solid"/>
                <a:miter lim="800000"/>
              </a:ln>
              <a:solidFill>
                <a:srgbClr val="FF0000"/>
              </a:solidFill>
              <a:effectLst>
                <a:outerShdw blurRad="38100" dist="38100" dir="7020000" algn="tl">
                  <a:srgbClr val="000000">
                    <a:alpha val="35000"/>
                  </a:srgbClr>
                </a:outerShdw>
              </a:effectLst>
              <a:latin typeface="+mj-lt"/>
            </a:endParaRPr>
          </a:p>
        </p:txBody>
      </p:sp>
      <p:sp>
        <p:nvSpPr>
          <p:cNvPr id="3" name="Subtitle 2"/>
          <p:cNvSpPr>
            <a:spLocks noGrp="1"/>
          </p:cNvSpPr>
          <p:nvPr>
            <p:ph type="subTitle" idx="1"/>
          </p:nvPr>
        </p:nvSpPr>
        <p:spPr>
          <a:xfrm>
            <a:off x="2158411" y="2375152"/>
            <a:ext cx="5105416" cy="784799"/>
          </a:xfrm>
        </p:spPr>
        <p:txBody>
          <a:bodyPr/>
          <a:lstStyle/>
          <a:p>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Đề</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Tài</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Thiết</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kế</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website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chính</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thức</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quảng</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cáo</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sản</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phẩm</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dịch</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vụ</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của</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The Sonar Team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đang</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cung</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 </a:t>
            </a:r>
            <a:r>
              <a:rPr lang="en-US" b="1" cap="all" dirty="0" err="1"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cấp</a:t>
            </a:r>
            <a:r>
              <a:rPr lang="en-US" b="1" cap="all" dirty="0" smtClean="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rPr>
              <a:t>.</a:t>
            </a:r>
            <a:endParaRPr lang="en-US" b="1" cap="all" dirty="0">
              <a:ln w="9000" cmpd="sng">
                <a:solidFill>
                  <a:schemeClr val="accent1">
                    <a:lumMod val="60000"/>
                    <a:lumOff val="40000"/>
                  </a:schemeClr>
                </a:solidFill>
                <a:prstDash val="solid"/>
              </a:ln>
              <a:solidFill>
                <a:schemeClr val="accent1">
                  <a:lumMod val="60000"/>
                  <a:lumOff val="40000"/>
                </a:schemeClr>
              </a:solidFill>
              <a:effectLst>
                <a:reflection blurRad="12700" stA="28000" endPos="45000" dist="1000" dir="5400000" sy="-100000" algn="bl" rotWithShape="0"/>
              </a:effectLst>
              <a:latin typeface="+mj-lt"/>
            </a:endParaRPr>
          </a:p>
        </p:txBody>
      </p:sp>
    </p:spTree>
    <p:extLst>
      <p:ext uri="{BB962C8B-B14F-4D97-AF65-F5344CB8AC3E}">
        <p14:creationId xmlns:p14="http://schemas.microsoft.com/office/powerpoint/2010/main" val="3963483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55"/>
          <p:cNvSpPr/>
          <p:nvPr/>
        </p:nvSpPr>
        <p:spPr>
          <a:xfrm>
            <a:off x="1630511" y="405246"/>
            <a:ext cx="4945262" cy="384994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Shape 456"/>
          <p:cNvSpPr/>
          <p:nvPr/>
        </p:nvSpPr>
        <p:spPr>
          <a:xfrm>
            <a:off x="1837802" y="613064"/>
            <a:ext cx="4531826" cy="286789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dirty="0" smtClean="0">
                <a:solidFill>
                  <a:srgbClr val="FF0000"/>
                </a:solidFill>
                <a:latin typeface="+mj-lt"/>
              </a:rPr>
              <a:t>CODE VÀ PHÁT TRIỂN</a:t>
            </a:r>
          </a:p>
          <a:p>
            <a:pPr lvl="2" algn="ctr"/>
            <a:r>
              <a:rPr lang="vi-VN" sz="2400" b="1" dirty="0" smtClean="0"/>
              <a:t/>
            </a:r>
            <a:br>
              <a:rPr lang="vi-VN" sz="2400" b="1" dirty="0" smtClean="0"/>
            </a:br>
            <a:r>
              <a:rPr lang="vi-VN" sz="2400" b="1" dirty="0" smtClean="0"/>
              <a:t>- </a:t>
            </a:r>
            <a:r>
              <a:rPr lang="en-US" sz="2400" b="1" dirty="0" err="1" smtClean="0">
                <a:latin typeface="Times New Roman" pitchFamily="18" charset="0"/>
                <a:cs typeface="Times New Roman" pitchFamily="18" charset="0"/>
              </a:rPr>
              <a:t>Bắt</a:t>
            </a:r>
            <a:r>
              <a:rPr lang="en-US" sz="2400" b="1" dirty="0" smtClean="0">
                <a:latin typeface="Times New Roman" pitchFamily="18" charset="0"/>
                <a:cs typeface="Times New Roman" pitchFamily="18" charset="0"/>
              </a:rPr>
              <a:t> </a:t>
            </a:r>
            <a:r>
              <a:rPr lang="en-US" sz="2400" b="1" dirty="0" err="1">
                <a:latin typeface="Times New Roman" pitchFamily="18" charset="0"/>
                <a:cs typeface="Times New Roman" pitchFamily="18" charset="0"/>
              </a:rPr>
              <a:t>đầu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thực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hiện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các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thiết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kế</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và</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các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tính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năng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đưa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ra</a:t>
            </a:r>
            <a:r>
              <a:rPr lang="en-US" sz="2400" b="1" dirty="0">
                <a:latin typeface="Times New Roman" pitchFamily="18" charset="0"/>
                <a:cs typeface="Times New Roman" pitchFamily="18" charset="0"/>
              </a:rPr>
              <a:t> ở </a:t>
            </a:r>
            <a:r>
              <a:rPr lang="en-US" sz="2400" b="1" dirty="0" err="1">
                <a:latin typeface="Times New Roman" pitchFamily="18" charset="0"/>
                <a:cs typeface="Times New Roman" pitchFamily="18" charset="0"/>
              </a:rPr>
              <a:t>mục</a:t>
            </a:r>
            <a:r>
              <a:rPr lang="en-US" sz="2400" b="1" dirty="0">
                <a:latin typeface="Times New Roman" pitchFamily="18" charset="0"/>
                <a:cs typeface="Times New Roman" pitchFamily="18" charset="0"/>
              </a:rPr>
              <a:t> 1 </a:t>
            </a:r>
            <a:r>
              <a:rPr lang="en-US" sz="2400" b="1" dirty="0" err="1">
                <a:latin typeface="Times New Roman" pitchFamily="18" charset="0"/>
                <a:cs typeface="Times New Roman" pitchFamily="18" charset="0"/>
              </a:rPr>
              <a:t>và</a:t>
            </a:r>
            <a:r>
              <a:rPr lang="en-US" sz="2400" b="1" dirty="0">
                <a:latin typeface="Times New Roman" pitchFamily="18" charset="0"/>
                <a:cs typeface="Times New Roman" pitchFamily="18" charset="0"/>
              </a:rPr>
              <a:t> 2. </a:t>
            </a:r>
            <a:r>
              <a:rPr lang="en-US" sz="2400" b="1" dirty="0" err="1">
                <a:latin typeface="Times New Roman" pitchFamily="18" charset="0"/>
                <a:cs typeface="Times New Roman" pitchFamily="18" charset="0"/>
              </a:rPr>
              <a:t>Viết</a:t>
            </a:r>
            <a:r>
              <a:rPr lang="en-US" sz="2400" b="1" dirty="0">
                <a:latin typeface="Times New Roman" pitchFamily="18" charset="0"/>
                <a:cs typeface="Times New Roman" pitchFamily="18" charset="0"/>
              </a:rPr>
              <a:t> code </a:t>
            </a:r>
            <a:r>
              <a:rPr lang="en-US" sz="2400" b="1" dirty="0" err="1">
                <a:latin typeface="Times New Roman" pitchFamily="18" charset="0"/>
                <a:cs typeface="Times New Roman" pitchFamily="18" charset="0"/>
              </a:rPr>
              <a:t>thực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tế</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để</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xây</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dựng</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website</a:t>
            </a:r>
            <a:r>
              <a:rPr lang="vi-VN"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lvl="2" algn="ctr"/>
            <a:r>
              <a:rPr lang="vi-VN"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Phát</a:t>
            </a:r>
            <a:r>
              <a:rPr lang="en-US" sz="2400" b="1" dirty="0" smtClean="0">
                <a:latin typeface="Times New Roman" pitchFamily="18" charset="0"/>
                <a:cs typeface="Times New Roman" pitchFamily="18" charset="0"/>
              </a:rPr>
              <a:t> </a:t>
            </a:r>
            <a:r>
              <a:rPr lang="en-US" sz="2400" b="1" dirty="0" err="1">
                <a:latin typeface="Times New Roman" pitchFamily="18" charset="0"/>
                <a:cs typeface="Times New Roman" pitchFamily="18" charset="0"/>
              </a:rPr>
              <a:t>triển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nội</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dung</a:t>
            </a:r>
            <a:r>
              <a:rPr lang="vi-VN"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224262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TESTING</a:t>
            </a:r>
          </a:p>
          <a:p>
            <a:pPr lvl="0" algn="ctr"/>
            <a:r>
              <a:rPr lang="vi-VN" sz="2400" b="1" smtClean="0"/>
              <a:t/>
            </a:r>
            <a:br>
              <a:rPr lang="vi-VN" sz="2400" b="1" smtClean="0"/>
            </a:br>
            <a:r>
              <a:rPr lang="en-US" sz="2400" b="1">
                <a:latin typeface="Times New Roman" pitchFamily="18" charset="0"/>
                <a:cs typeface="Times New Roman" pitchFamily="18" charset="0"/>
              </a:rPr>
              <a:t>Kiểm tra, đánh giá và đảm bảo chất </a:t>
            </a:r>
            <a:r>
              <a:rPr lang="en-US" sz="2400" b="1" smtClean="0">
                <a:latin typeface="Times New Roman" pitchFamily="18" charset="0"/>
                <a:cs typeface="Times New Roman" pitchFamily="18" charset="0"/>
              </a:rPr>
              <a:t>lượng</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757279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TRIỂN KHAI WEBSITE LÊN INTERNET</a:t>
            </a:r>
          </a:p>
          <a:p>
            <a:pPr lvl="0" algn="ctr"/>
            <a:r>
              <a:rPr lang="vi-VN" sz="2400" b="1" smtClean="0"/>
              <a:t/>
            </a:r>
            <a:br>
              <a:rPr lang="vi-VN" sz="2400" b="1" smtClean="0"/>
            </a:br>
            <a:r>
              <a:rPr lang="vi-VN" sz="2400" b="1" smtClean="0">
                <a:latin typeface="+mj-lt"/>
              </a:rPr>
              <a:t>Đưa website lên internet và bắt đầu hoạt động.</a:t>
            </a:r>
            <a:endParaRPr lang="en-US" sz="2400" b="1">
              <a:latin typeface="+mj-lt"/>
              <a:cs typeface="Times New Roman" pitchFamily="18" charset="0"/>
            </a:endParaRPr>
          </a:p>
        </p:txBody>
      </p:sp>
    </p:spTree>
    <p:extLst>
      <p:ext uri="{BB962C8B-B14F-4D97-AF65-F5344CB8AC3E}">
        <p14:creationId xmlns:p14="http://schemas.microsoft.com/office/powerpoint/2010/main" val="766694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idx="4294967295"/>
          </p:nvPr>
        </p:nvSpPr>
        <p:spPr>
          <a:xfrm>
            <a:off x="1517076" y="251503"/>
            <a:ext cx="4710966" cy="621900"/>
          </a:xfrm>
          <a:prstGeom prst="rect">
            <a:avLst/>
          </a:prstGeom>
          <a:noFill/>
          <a:ln>
            <a:noFill/>
          </a:ln>
        </p:spPr>
        <p:txBody>
          <a:bodyPr lIns="91425" tIns="91425" rIns="91425" bIns="91425" anchor="b" anchorCtr="0">
            <a:noAutofit/>
          </a:bodyPr>
          <a:lstStyle/>
          <a:p>
            <a:pPr lvl="0" algn="ctr" rtl="0">
              <a:spcBef>
                <a:spcPts val="0"/>
              </a:spcBef>
              <a:buNone/>
            </a:pPr>
            <a:r>
              <a:rPr lang="vi-VN" sz="2000" b="1" dirty="0" smtClean="0">
                <a:solidFill>
                  <a:schemeClr val="accent1">
                    <a:lumMod val="60000"/>
                    <a:lumOff val="40000"/>
                  </a:schemeClr>
                </a:solidFill>
                <a:effectLst>
                  <a:outerShdw blurRad="38100" dist="38100" dir="2700000" algn="tl">
                    <a:srgbClr val="000000">
                      <a:alpha val="43137"/>
                    </a:srgbClr>
                  </a:outerShdw>
                </a:effectLst>
                <a:latin typeface="+mn-lt"/>
              </a:rPr>
              <a:t>Công Cụ, Công Nghệ Sử Dụng </a:t>
            </a:r>
            <a:br>
              <a:rPr lang="vi-VN" sz="2000" b="1" dirty="0" smtClean="0">
                <a:solidFill>
                  <a:schemeClr val="accent1">
                    <a:lumMod val="60000"/>
                    <a:lumOff val="40000"/>
                  </a:schemeClr>
                </a:solidFill>
                <a:effectLst>
                  <a:outerShdw blurRad="38100" dist="38100" dir="2700000" algn="tl">
                    <a:srgbClr val="000000">
                      <a:alpha val="43137"/>
                    </a:srgbClr>
                  </a:outerShdw>
                </a:effectLst>
                <a:latin typeface="+mn-lt"/>
              </a:rPr>
            </a:br>
            <a:r>
              <a:rPr lang="vi-VN" sz="2000" b="1" dirty="0" smtClean="0">
                <a:solidFill>
                  <a:schemeClr val="accent1">
                    <a:lumMod val="60000"/>
                    <a:lumOff val="40000"/>
                  </a:schemeClr>
                </a:solidFill>
                <a:effectLst>
                  <a:outerShdw blurRad="38100" dist="38100" dir="2700000" algn="tl">
                    <a:srgbClr val="000000">
                      <a:alpha val="43137"/>
                    </a:srgbClr>
                  </a:outerShdw>
                </a:effectLst>
                <a:latin typeface="+mn-lt"/>
              </a:rPr>
              <a:t>Trong Project</a:t>
            </a:r>
            <a:endParaRPr lang="en" sz="2000" b="1" dirty="0">
              <a:solidFill>
                <a:schemeClr val="accent1">
                  <a:lumMod val="60000"/>
                  <a:lumOff val="40000"/>
                </a:schemeClr>
              </a:solidFill>
              <a:effectLst>
                <a:outerShdw blurRad="38100" dist="38100" dir="2700000" algn="tl">
                  <a:srgbClr val="000000">
                    <a:alpha val="43137"/>
                  </a:srgbClr>
                </a:outerShdw>
              </a:effectLst>
              <a:latin typeface="+mn-lt"/>
            </a:endParaRPr>
          </a:p>
        </p:txBody>
      </p:sp>
      <p:graphicFrame>
        <p:nvGraphicFramePr>
          <p:cNvPr id="361" name="Shape 361"/>
          <p:cNvGraphicFramePr/>
          <p:nvPr>
            <p:extLst>
              <p:ext uri="{D42A27DB-BD31-4B8C-83A1-F6EECF244321}">
                <p14:modId xmlns:p14="http://schemas.microsoft.com/office/powerpoint/2010/main" val="2984162549"/>
              </p:ext>
            </p:extLst>
          </p:nvPr>
        </p:nvGraphicFramePr>
        <p:xfrm>
          <a:off x="1175790" y="1198671"/>
          <a:ext cx="5558292" cy="2916129"/>
        </p:xfrm>
        <a:graphic>
          <a:graphicData uri="http://schemas.openxmlformats.org/drawingml/2006/table">
            <a:tbl>
              <a:tblPr>
                <a:noFill/>
                <a:tableStyleId>{AF9D12E2-CA7E-492E-8489-3082BA34075F}</a:tableStyleId>
              </a:tblPr>
              <a:tblGrid>
                <a:gridCol w="1389573">
                  <a:extLst>
                    <a:ext uri="{9D8B030D-6E8A-4147-A177-3AD203B41FA5}">
                      <a16:colId xmlns:a16="http://schemas.microsoft.com/office/drawing/2014/main" xmlns="" val="20000"/>
                    </a:ext>
                  </a:extLst>
                </a:gridCol>
                <a:gridCol w="1389573">
                  <a:extLst>
                    <a:ext uri="{9D8B030D-6E8A-4147-A177-3AD203B41FA5}">
                      <a16:colId xmlns:a16="http://schemas.microsoft.com/office/drawing/2014/main" xmlns="" val="20001"/>
                    </a:ext>
                  </a:extLst>
                </a:gridCol>
                <a:gridCol w="1389573">
                  <a:extLst>
                    <a:ext uri="{9D8B030D-6E8A-4147-A177-3AD203B41FA5}">
                      <a16:colId xmlns:a16="http://schemas.microsoft.com/office/drawing/2014/main" xmlns="" val="20002"/>
                    </a:ext>
                  </a:extLst>
                </a:gridCol>
                <a:gridCol w="1389573">
                  <a:extLst>
                    <a:ext uri="{9D8B030D-6E8A-4147-A177-3AD203B41FA5}">
                      <a16:colId xmlns:a16="http://schemas.microsoft.com/office/drawing/2014/main" xmlns="" val="20003"/>
                    </a:ext>
                  </a:extLst>
                </a:gridCol>
              </a:tblGrid>
              <a:tr h="1150324">
                <a:tc>
                  <a:txBody>
                    <a:bodyPr/>
                    <a:lstStyle/>
                    <a:p>
                      <a:pPr lvl="0" algn="ctr">
                        <a:spcBef>
                          <a:spcPts val="0"/>
                        </a:spcBef>
                        <a:buNone/>
                      </a:pPr>
                      <a:r>
                        <a:rPr lang="en-US" sz="1500" b="1" i="1" smtClean="0">
                          <a:solidFill>
                            <a:schemeClr val="bg2">
                              <a:lumMod val="75000"/>
                            </a:schemeClr>
                          </a:solidFill>
                          <a:effectLst/>
                          <a:latin typeface="Times New Roman" pitchFamily="18" charset="0"/>
                          <a:ea typeface="Calibri"/>
                          <a:cs typeface="Times New Roman" pitchFamily="18" charset="0"/>
                        </a:rPr>
                        <a:t>Adobe Photoshop</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Illustrator</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Experience Design (wireframe)</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Dreamweaver</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extLst>
                  <a:ext uri="{0D108BD9-81ED-4DB2-BD59-A6C34878D82A}">
                    <a16:rowId xmlns:a16="http://schemas.microsoft.com/office/drawing/2014/main" xmlns="" val="10001"/>
                  </a:ext>
                </a:extLst>
              </a:tr>
              <a:tr h="902419">
                <a:tc>
                  <a:txBody>
                    <a:bodyPr/>
                    <a:lstStyle/>
                    <a:p>
                      <a:pPr lvl="0" algn="ctr">
                        <a:spcBef>
                          <a:spcPts val="0"/>
                        </a:spcBef>
                        <a:buNone/>
                      </a:pP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Git (project manager)</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spcBef>
                          <a:spcPts val="0"/>
                        </a:spcBef>
                        <a:buNone/>
                      </a:pP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Trello.com (teamwork manager)</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Atom.io</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HTML5</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863386">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CSS3 / Sass</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Javascipt / jQuery</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rtl="0">
                        <a:spcBef>
                          <a:spcPts val="0"/>
                        </a:spcBef>
                        <a:buNone/>
                      </a:pP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rtl="0">
                        <a:spcBef>
                          <a:spcPts val="0"/>
                        </a:spcBef>
                        <a:buNone/>
                      </a:pP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extLst>
                  <a:ext uri="{0D108BD9-81ED-4DB2-BD59-A6C34878D82A}">
                    <a16:rowId xmlns:a16="http://schemas.microsoft.com/office/drawing/2014/main" xmlns="" val="10003"/>
                  </a:ext>
                </a:extLst>
              </a:tr>
            </a:tbl>
          </a:graphicData>
        </a:graphic>
      </p:graphicFrame>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298"/>
          <p:cNvSpPr txBox="1">
            <a:spLocks/>
          </p:cNvSpPr>
          <p:nvPr/>
        </p:nvSpPr>
        <p:spPr>
          <a:xfrm>
            <a:off x="2123654" y="160661"/>
            <a:ext cx="3729182" cy="435239"/>
          </a:xfrm>
          <a:prstGeom prst="rect">
            <a:avLst/>
          </a:prstGeom>
          <a:noFill/>
          <a:ln>
            <a:noFill/>
          </a:ln>
        </p:spPr>
        <p:txBody>
          <a:bodyPr lIns="91425" tIns="91425" rIns="91425" bIns="91425" anchor="b"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pPr algn="ctr"/>
            <a:r>
              <a:rPr lang="en" sz="2400" b="1" cap="all" dirty="0" smtClean="0">
                <a:ln w="0">
                  <a:solidFill>
                    <a:schemeClr val="tx2">
                      <a:lumMod val="50000"/>
                    </a:schemeClr>
                  </a:solidFill>
                </a:ln>
                <a:solidFill>
                  <a:srgbClr val="00B0F0"/>
                </a:solidFill>
                <a:effectLst>
                  <a:reflection blurRad="12700" stA="50000" endPos="50000" dist="5000" dir="5400000" sy="-100000" rotWithShape="0"/>
                </a:effectLst>
                <a:latin typeface="+mj-lt"/>
              </a:rPr>
              <a:t>Phân bố nguồn lực</a:t>
            </a:r>
            <a:endParaRPr lang="en" sz="2400" b="1" cap="all" dirty="0">
              <a:ln w="0">
                <a:solidFill>
                  <a:schemeClr val="tx2">
                    <a:lumMod val="50000"/>
                  </a:schemeClr>
                </a:solidFill>
              </a:ln>
              <a:solidFill>
                <a:srgbClr val="00B0F0"/>
              </a:solidFill>
              <a:effectLst>
                <a:reflection blurRad="12700" stA="50000" endPos="50000" dist="5000" dir="5400000" sy="-100000" rotWithShape="0"/>
              </a:effectLst>
              <a:latin typeface="+mj-lt"/>
            </a:endParaRPr>
          </a:p>
        </p:txBody>
      </p:sp>
      <p:grpSp>
        <p:nvGrpSpPr>
          <p:cNvPr id="10" name="Shape 482"/>
          <p:cNvGrpSpPr/>
          <p:nvPr/>
        </p:nvGrpSpPr>
        <p:grpSpPr>
          <a:xfrm>
            <a:off x="5821442" y="236240"/>
            <a:ext cx="273154" cy="330042"/>
            <a:chOff x="590250" y="244200"/>
            <a:chExt cx="407975" cy="532175"/>
          </a:xfrm>
        </p:grpSpPr>
        <p:sp>
          <p:nvSpPr>
            <p:cNvPr id="11" name="Shape 483"/>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484"/>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485"/>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486"/>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487"/>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488"/>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489"/>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490"/>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491"/>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492"/>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493"/>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494"/>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495"/>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496"/>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25" name="Table 24"/>
          <p:cNvGraphicFramePr>
            <a:graphicFrameLocks noGrp="1"/>
          </p:cNvGraphicFramePr>
          <p:nvPr>
            <p:extLst>
              <p:ext uri="{D42A27DB-BD31-4B8C-83A1-F6EECF244321}">
                <p14:modId xmlns:p14="http://schemas.microsoft.com/office/powerpoint/2010/main" val="2303245755"/>
              </p:ext>
            </p:extLst>
          </p:nvPr>
        </p:nvGraphicFramePr>
        <p:xfrm>
          <a:off x="390420" y="780840"/>
          <a:ext cx="8455631" cy="3965066"/>
        </p:xfrm>
        <a:graphic>
          <a:graphicData uri="http://schemas.openxmlformats.org/drawingml/2006/table">
            <a:tbl>
              <a:tblPr firstRow="1" bandRow="1">
                <a:tableStyleId>{ED083AE6-46FA-4A59-8FB0-9F97EB10719F}</a:tableStyleId>
              </a:tblPr>
              <a:tblGrid>
                <a:gridCol w="523982"/>
                <a:gridCol w="1746607"/>
                <a:gridCol w="2917860"/>
                <a:gridCol w="1962362"/>
                <a:gridCol w="1304820"/>
              </a:tblGrid>
              <a:tr h="432153">
                <a:tc>
                  <a:txBody>
                    <a:bodyPr/>
                    <a:lstStyle/>
                    <a:p>
                      <a:pPr algn="ctr"/>
                      <a:r>
                        <a:rPr lang="en-US" dirty="0" smtClean="0"/>
                        <a:t>STT</a:t>
                      </a:r>
                      <a:endParaRPr lang="en-US" b="1" dirty="0"/>
                    </a:p>
                  </a:txBody>
                  <a:tcPr anchor="ctr"/>
                </a:tc>
                <a:tc>
                  <a:txBody>
                    <a:bodyPr/>
                    <a:lstStyle/>
                    <a:p>
                      <a:pPr algn="ctr"/>
                      <a:r>
                        <a:rPr lang="en-US" dirty="0" err="1" smtClean="0"/>
                        <a:t>Họ</a:t>
                      </a:r>
                      <a:r>
                        <a:rPr lang="en-US" baseline="0" dirty="0" smtClean="0"/>
                        <a:t> </a:t>
                      </a:r>
                      <a:r>
                        <a:rPr lang="en-US" baseline="0" dirty="0" err="1" smtClean="0"/>
                        <a:t>Và</a:t>
                      </a:r>
                      <a:r>
                        <a:rPr lang="en-US" baseline="0" dirty="0" smtClean="0"/>
                        <a:t> </a:t>
                      </a:r>
                      <a:r>
                        <a:rPr lang="en-US" baseline="0" dirty="0" err="1" smtClean="0"/>
                        <a:t>Tên</a:t>
                      </a:r>
                      <a:endParaRPr lang="en-US" b="1" dirty="0"/>
                    </a:p>
                  </a:txBody>
                  <a:tcPr anchor="ctr"/>
                </a:tc>
                <a:tc>
                  <a:txBody>
                    <a:bodyPr/>
                    <a:lstStyle/>
                    <a:p>
                      <a:pPr algn="ctr"/>
                      <a:r>
                        <a:rPr lang="en-US" dirty="0" err="1" smtClean="0"/>
                        <a:t>Công</a:t>
                      </a:r>
                      <a:r>
                        <a:rPr lang="en-US" baseline="0" dirty="0" smtClean="0"/>
                        <a:t> </a:t>
                      </a:r>
                      <a:r>
                        <a:rPr lang="en-US" baseline="0" dirty="0" err="1" smtClean="0"/>
                        <a:t>Việc</a:t>
                      </a:r>
                      <a:endParaRPr lang="en-US" b="1" dirty="0"/>
                    </a:p>
                  </a:txBody>
                  <a:tcPr anchor="ctr"/>
                </a:tc>
                <a:tc>
                  <a:txBody>
                    <a:bodyPr/>
                    <a:lstStyle/>
                    <a:p>
                      <a:pPr algn="ctr"/>
                      <a:r>
                        <a:rPr lang="en-US" b="1" dirty="0" err="1" smtClean="0"/>
                        <a:t>Thời</a:t>
                      </a:r>
                      <a:r>
                        <a:rPr lang="en-US" b="1" baseline="0" dirty="0" smtClean="0"/>
                        <a:t> </a:t>
                      </a:r>
                      <a:r>
                        <a:rPr lang="en-US" b="1" baseline="0" dirty="0" err="1" smtClean="0"/>
                        <a:t>Gian</a:t>
                      </a:r>
                      <a:r>
                        <a:rPr lang="en-US" b="1" baseline="0" dirty="0" smtClean="0"/>
                        <a:t> </a:t>
                      </a:r>
                      <a:r>
                        <a:rPr lang="en-US" b="1" baseline="0" dirty="0" err="1" smtClean="0"/>
                        <a:t>Dự</a:t>
                      </a:r>
                      <a:r>
                        <a:rPr lang="en-US" b="1" baseline="0" dirty="0" smtClean="0"/>
                        <a:t> </a:t>
                      </a:r>
                      <a:r>
                        <a:rPr lang="en-US" b="1" baseline="0" dirty="0" err="1" smtClean="0"/>
                        <a:t>Kiến</a:t>
                      </a:r>
                      <a:endParaRPr lang="en-US" b="1" dirty="0"/>
                    </a:p>
                  </a:txBody>
                  <a:tcPr anchor="ctr"/>
                </a:tc>
                <a:tc>
                  <a:txBody>
                    <a:bodyPr/>
                    <a:lstStyle/>
                    <a:p>
                      <a:pPr algn="ctr"/>
                      <a:r>
                        <a:rPr lang="en-US" b="1" dirty="0" err="1" smtClean="0"/>
                        <a:t>Đánh</a:t>
                      </a:r>
                      <a:r>
                        <a:rPr lang="en-US" b="1" baseline="0" dirty="0" smtClean="0"/>
                        <a:t> </a:t>
                      </a:r>
                      <a:r>
                        <a:rPr lang="en-US" b="1" baseline="0" dirty="0" err="1" smtClean="0"/>
                        <a:t>Giá</a:t>
                      </a:r>
                      <a:endParaRPr lang="en-US" b="1" dirty="0"/>
                    </a:p>
                  </a:txBody>
                  <a:tcPr anchor="ctr"/>
                </a:tc>
              </a:tr>
              <a:tr h="1229573">
                <a:tc>
                  <a:txBody>
                    <a:bodyPr/>
                    <a:lstStyle/>
                    <a:p>
                      <a:pPr algn="ctr"/>
                      <a:r>
                        <a:rPr lang="en-US" dirty="0" smtClean="0"/>
                        <a:t>1</a:t>
                      </a:r>
                      <a:endParaRPr lang="en-US" dirty="0"/>
                    </a:p>
                  </a:txBody>
                  <a:tcPr anchor="ctr"/>
                </a:tc>
                <a:tc>
                  <a:txBody>
                    <a:bodyPr/>
                    <a:lstStyle/>
                    <a:p>
                      <a:pPr algn="ctr"/>
                      <a:r>
                        <a:rPr lang="en-US" dirty="0" err="1" smtClean="0"/>
                        <a:t>Lê</a:t>
                      </a:r>
                      <a:r>
                        <a:rPr lang="en-US" baseline="0" dirty="0" smtClean="0"/>
                        <a:t> </a:t>
                      </a:r>
                      <a:r>
                        <a:rPr lang="en-US" baseline="0" dirty="0" err="1" smtClean="0"/>
                        <a:t>Văn</a:t>
                      </a:r>
                      <a:r>
                        <a:rPr lang="en-US" baseline="0" dirty="0" smtClean="0"/>
                        <a:t> </a:t>
                      </a:r>
                      <a:r>
                        <a:rPr lang="en-US" baseline="0" dirty="0" err="1" smtClean="0"/>
                        <a:t>Hợp</a:t>
                      </a:r>
                      <a:endParaRPr lang="en-US" dirty="0"/>
                    </a:p>
                  </a:txBody>
                  <a:tcPr anchor="ctr"/>
                </a:tc>
                <a:tc>
                  <a:txBody>
                    <a:bodyPr/>
                    <a:lstStyle/>
                    <a:p>
                      <a:pPr algn="l"/>
                      <a:r>
                        <a:rPr lang="en-US" dirty="0" smtClean="0"/>
                        <a:t>- </a:t>
                      </a:r>
                      <a:r>
                        <a:rPr lang="en-US" dirty="0" err="1" smtClean="0"/>
                        <a:t>Lên</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và</a:t>
                      </a:r>
                      <a:r>
                        <a:rPr lang="en-US" dirty="0" smtClean="0"/>
                        <a:t>  </a:t>
                      </a:r>
                      <a:r>
                        <a:rPr lang="en-US" dirty="0" err="1" smtClean="0"/>
                        <a:t>Phân</a:t>
                      </a:r>
                      <a:r>
                        <a:rPr lang="en-US" dirty="0" smtClean="0"/>
                        <a:t> </a:t>
                      </a:r>
                      <a:r>
                        <a:rPr lang="en-US" dirty="0" err="1" smtClean="0"/>
                        <a:t>bổ</a:t>
                      </a:r>
                      <a:r>
                        <a:rPr lang="en-US" dirty="0" smtClean="0"/>
                        <a:t> </a:t>
                      </a:r>
                      <a:r>
                        <a:rPr lang="en-US" dirty="0" err="1" smtClean="0"/>
                        <a:t>công</a:t>
                      </a:r>
                      <a:r>
                        <a:rPr lang="en-US" dirty="0" smtClean="0"/>
                        <a:t> </a:t>
                      </a:r>
                      <a:r>
                        <a:rPr lang="en-US" dirty="0" err="1" smtClean="0"/>
                        <a:t>việc</a:t>
                      </a:r>
                      <a:r>
                        <a:rPr lang="en-US" dirty="0" smtClean="0"/>
                        <a:t/>
                      </a:r>
                      <a:br>
                        <a:rPr lang="en-US" dirty="0" smtClean="0"/>
                      </a:br>
                      <a:r>
                        <a:rPr lang="en-US" dirty="0" smtClean="0"/>
                        <a:t>- </a:t>
                      </a:r>
                      <a:r>
                        <a:rPr lang="vi-VN" dirty="0" smtClean="0"/>
                        <a:t>Cấu trúc thư mục dự án, quản lý source code toàn project</a:t>
                      </a:r>
                      <a:r>
                        <a:rPr lang="en-US" dirty="0" smtClean="0"/>
                        <a:t/>
                      </a:r>
                      <a:br>
                        <a:rPr lang="en-US" dirty="0" smtClean="0"/>
                      </a:br>
                      <a:r>
                        <a:rPr lang="en-US" dirty="0" smtClean="0"/>
                        <a:t>- Code </a:t>
                      </a:r>
                      <a:r>
                        <a:rPr lang="en-US" dirty="0" err="1" smtClean="0"/>
                        <a:t>phần</a:t>
                      </a:r>
                      <a:r>
                        <a:rPr lang="en-US" dirty="0" smtClean="0"/>
                        <a:t> header, footer, </a:t>
                      </a:r>
                      <a:r>
                        <a:rPr lang="en-US" dirty="0" err="1" smtClean="0"/>
                        <a:t>trang</a:t>
                      </a:r>
                      <a:r>
                        <a:rPr lang="en-US" dirty="0" smtClean="0"/>
                        <a:t> </a:t>
                      </a:r>
                      <a:r>
                        <a:rPr lang="en-US" dirty="0" err="1" smtClean="0"/>
                        <a:t>chủ</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1003073">
                <a:tc>
                  <a:txBody>
                    <a:bodyPr/>
                    <a:lstStyle/>
                    <a:p>
                      <a:pPr algn="ctr"/>
                      <a:r>
                        <a:rPr lang="en-US" dirty="0" smtClean="0"/>
                        <a:t>2</a:t>
                      </a:r>
                      <a:endParaRPr lang="en-US" dirty="0"/>
                    </a:p>
                  </a:txBody>
                  <a:tcPr anchor="ctr"/>
                </a:tc>
                <a:tc>
                  <a:txBody>
                    <a:bodyPr/>
                    <a:lstStyle/>
                    <a:p>
                      <a:pPr algn="ctr"/>
                      <a:r>
                        <a:rPr lang="en-US" dirty="0" err="1" smtClean="0"/>
                        <a:t>Võ</a:t>
                      </a:r>
                      <a:r>
                        <a:rPr lang="en-US" baseline="0" dirty="0" smtClean="0"/>
                        <a:t> </a:t>
                      </a:r>
                      <a:r>
                        <a:rPr lang="en-US" baseline="0" dirty="0" err="1" smtClean="0"/>
                        <a:t>Đăng</a:t>
                      </a:r>
                      <a:r>
                        <a:rPr lang="en-US" baseline="0" dirty="0" smtClean="0"/>
                        <a:t> </a:t>
                      </a:r>
                      <a:r>
                        <a:rPr lang="en-US" baseline="0" dirty="0" err="1" smtClean="0"/>
                        <a:t>Ánh</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Thiết</a:t>
                      </a:r>
                      <a:r>
                        <a:rPr lang="en-US" dirty="0" smtClean="0"/>
                        <a:t> </a:t>
                      </a:r>
                      <a:r>
                        <a:rPr lang="en-US" dirty="0" err="1" smtClean="0"/>
                        <a:t>kế</a:t>
                      </a:r>
                      <a:r>
                        <a:rPr lang="en-US" dirty="0" smtClean="0"/>
                        <a:t> logo team, icon website</a:t>
                      </a:r>
                      <a:br>
                        <a:rPr lang="en-US" dirty="0" smtClean="0"/>
                      </a:br>
                      <a:r>
                        <a:rPr lang="en-US" dirty="0" smtClean="0"/>
                        <a:t>- Thu </a:t>
                      </a:r>
                      <a:r>
                        <a:rPr lang="en-US" dirty="0" err="1" smtClean="0"/>
                        <a:t>thập</a:t>
                      </a:r>
                      <a:r>
                        <a:rPr lang="en-US" dirty="0" smtClean="0"/>
                        <a:t>, </a:t>
                      </a:r>
                      <a:r>
                        <a:rPr lang="en-US" dirty="0" err="1" smtClean="0"/>
                        <a:t>xử</a:t>
                      </a:r>
                      <a:r>
                        <a:rPr lang="en-US" dirty="0" smtClean="0"/>
                        <a:t> </a:t>
                      </a:r>
                      <a:r>
                        <a:rPr lang="en-US" dirty="0" err="1" smtClean="0"/>
                        <a:t>lý</a:t>
                      </a:r>
                      <a:r>
                        <a:rPr lang="en-US" dirty="0" smtClean="0"/>
                        <a:t> </a:t>
                      </a:r>
                      <a:r>
                        <a:rPr lang="en-US" dirty="0" err="1" smtClean="0"/>
                        <a:t>hình</a:t>
                      </a:r>
                      <a:r>
                        <a:rPr lang="en-US" dirty="0" smtClean="0"/>
                        <a:t> </a:t>
                      </a:r>
                      <a:r>
                        <a:rPr lang="en-US" dirty="0" err="1" smtClean="0"/>
                        <a:t>ảnh</a:t>
                      </a:r>
                      <a:r>
                        <a:rPr lang="en-US" dirty="0" smtClean="0"/>
                        <a:t>, background</a:t>
                      </a:r>
                      <a:br>
                        <a:rPr lang="en-US" dirty="0" smtClean="0"/>
                      </a:br>
                      <a:r>
                        <a:rPr lang="en-US" dirty="0" smtClean="0"/>
                        <a:t>- </a:t>
                      </a:r>
                      <a:r>
                        <a:rPr lang="en-US" dirty="0" err="1" smtClean="0"/>
                        <a:t>Sửa</a:t>
                      </a:r>
                      <a:r>
                        <a:rPr lang="en-US" dirty="0" smtClean="0"/>
                        <a:t> </a:t>
                      </a:r>
                      <a:r>
                        <a:rPr lang="en-US" dirty="0" err="1" smtClean="0"/>
                        <a:t>lỗi</a:t>
                      </a:r>
                      <a:r>
                        <a:rPr lang="en-US" dirty="0" smtClean="0"/>
                        <a:t>, </a:t>
                      </a:r>
                      <a:r>
                        <a:rPr lang="en-US" dirty="0" err="1" smtClean="0"/>
                        <a:t>hoàn</a:t>
                      </a:r>
                      <a:r>
                        <a:rPr lang="en-US" dirty="0" smtClean="0"/>
                        <a:t> </a:t>
                      </a:r>
                      <a:r>
                        <a:rPr lang="en-US" dirty="0" err="1" smtClean="0"/>
                        <a:t>thiện</a:t>
                      </a:r>
                      <a:r>
                        <a:rPr lang="en-US" dirty="0" smtClean="0"/>
                        <a:t> website</a:t>
                      </a:r>
                      <a:r>
                        <a:rPr lang="en-US" dirty="0" smtClean="0"/>
                        <a:t/>
                      </a:r>
                      <a:br>
                        <a:rPr lang="en-US" dirty="0" smtClean="0"/>
                      </a:br>
                      <a:r>
                        <a:rPr lang="en-US" dirty="0" smtClean="0"/>
                        <a:t>- Code </a:t>
                      </a:r>
                      <a:r>
                        <a:rPr lang="en-US" dirty="0" err="1" smtClean="0"/>
                        <a:t>phần</a:t>
                      </a:r>
                      <a:r>
                        <a:rPr lang="en-US" dirty="0" smtClean="0"/>
                        <a:t> </a:t>
                      </a:r>
                      <a:r>
                        <a:rPr lang="en-US" dirty="0" err="1" smtClean="0"/>
                        <a:t>dịch</a:t>
                      </a:r>
                      <a:r>
                        <a:rPr lang="en-US" dirty="0" smtClean="0"/>
                        <a:t> </a:t>
                      </a:r>
                      <a:r>
                        <a:rPr lang="en-US" dirty="0" err="1" smtClean="0"/>
                        <a:t>vụ</a:t>
                      </a:r>
                      <a:endParaRPr lang="en-US" dirty="0"/>
                    </a:p>
                  </a:txBody>
                  <a:tcPr anchor="ctr"/>
                </a:tc>
                <a:tc>
                  <a:txBody>
                    <a:bodyPr/>
                    <a:lstStyle/>
                    <a:p>
                      <a:pPr algn="ctr"/>
                      <a:endParaRPr lang="en-US" dirty="0"/>
                    </a:p>
                  </a:txBody>
                  <a:tcPr anchor="ctr"/>
                </a:tc>
                <a:tc>
                  <a:txBody>
                    <a:bodyPr/>
                    <a:lstStyle/>
                    <a:p>
                      <a:pPr algn="ctr"/>
                      <a:endParaRPr lang="en-US"/>
                    </a:p>
                  </a:txBody>
                  <a:tcPr anchor="ctr"/>
                </a:tc>
              </a:tr>
              <a:tr h="1003073">
                <a:tc>
                  <a:txBody>
                    <a:bodyPr/>
                    <a:lstStyle/>
                    <a:p>
                      <a:pPr algn="ctr"/>
                      <a:r>
                        <a:rPr lang="en-US" dirty="0" smtClean="0"/>
                        <a:t>3</a:t>
                      </a:r>
                      <a:endParaRPr lang="en-US" dirty="0"/>
                    </a:p>
                  </a:txBody>
                  <a:tcPr anchor="ctr"/>
                </a:tc>
                <a:tc>
                  <a:txBody>
                    <a:bodyPr/>
                    <a:lstStyle/>
                    <a:p>
                      <a:pPr algn="ctr"/>
                      <a:r>
                        <a:rPr lang="en-US" dirty="0" err="1" smtClean="0"/>
                        <a:t>Nguyễn</a:t>
                      </a:r>
                      <a:r>
                        <a:rPr lang="en-US" baseline="0" dirty="0" smtClean="0"/>
                        <a:t> </a:t>
                      </a:r>
                      <a:r>
                        <a:rPr lang="en-US" baseline="0" dirty="0" err="1" smtClean="0"/>
                        <a:t>Duy</a:t>
                      </a:r>
                      <a:r>
                        <a:rPr lang="en-US" baseline="0" dirty="0" smtClean="0"/>
                        <a:t> </a:t>
                      </a:r>
                      <a:r>
                        <a:rPr lang="en-US" baseline="0" dirty="0" err="1" smtClean="0"/>
                        <a:t>Tính</a:t>
                      </a:r>
                      <a:endParaRPr lang="en-US" dirty="0"/>
                    </a:p>
                  </a:txBody>
                  <a:tcPr anchor="ctr"/>
                </a:tc>
                <a:tc>
                  <a:txBody>
                    <a:bodyPr/>
                    <a:lstStyle/>
                    <a:p>
                      <a:pPr algn="l"/>
                      <a:r>
                        <a:rPr lang="en-US" dirty="0" smtClean="0"/>
                        <a:t>-</a:t>
                      </a:r>
                      <a:r>
                        <a:rPr lang="en-US" dirty="0" err="1" smtClean="0"/>
                        <a:t>Thiết</a:t>
                      </a:r>
                      <a:r>
                        <a:rPr lang="en-US" dirty="0" smtClean="0"/>
                        <a:t> </a:t>
                      </a:r>
                      <a:r>
                        <a:rPr lang="en-US" dirty="0" err="1" smtClean="0"/>
                        <a:t>kế</a:t>
                      </a:r>
                      <a:r>
                        <a:rPr lang="en-US" dirty="0" smtClean="0"/>
                        <a:t> profile project</a:t>
                      </a:r>
                      <a:br>
                        <a:rPr lang="en-US" dirty="0" smtClean="0"/>
                      </a:br>
                      <a:r>
                        <a:rPr lang="en-US" dirty="0" smtClean="0"/>
                        <a:t>- Code </a:t>
                      </a:r>
                      <a:r>
                        <a:rPr lang="en-US" dirty="0" err="1" smtClean="0"/>
                        <a:t>phần</a:t>
                      </a:r>
                      <a:r>
                        <a:rPr lang="en-US" dirty="0" smtClean="0"/>
                        <a:t> blog </a:t>
                      </a:r>
                      <a:br>
                        <a:rPr lang="en-US" dirty="0" smtClean="0"/>
                      </a:br>
                      <a:r>
                        <a:rPr lang="en-US" dirty="0" smtClean="0"/>
                        <a:t>- </a:t>
                      </a:r>
                      <a:r>
                        <a:rPr lang="vi-VN" dirty="0" smtClean="0"/>
                        <a:t>Đăng ký hostting, domain</a:t>
                      </a:r>
                      <a:r>
                        <a:rPr lang="en-US" dirty="0" smtClean="0"/>
                        <a:t/>
                      </a:r>
                      <a:br>
                        <a:rPr lang="en-US" dirty="0" smtClean="0"/>
                      </a:br>
                      <a:r>
                        <a:rPr lang="en-US" dirty="0" smtClean="0"/>
                        <a:t>- Upload website </a:t>
                      </a:r>
                      <a:r>
                        <a:rPr lang="en-US" dirty="0" err="1" smtClean="0"/>
                        <a:t>lên</a:t>
                      </a:r>
                      <a:r>
                        <a:rPr lang="en-US" dirty="0" smtClean="0"/>
                        <a:t> host</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Tree>
    <p:extLst>
      <p:ext uri="{BB962C8B-B14F-4D97-AF65-F5344CB8AC3E}">
        <p14:creationId xmlns:p14="http://schemas.microsoft.com/office/powerpoint/2010/main" val="1078507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80909012"/>
              </p:ext>
            </p:extLst>
          </p:nvPr>
        </p:nvGraphicFramePr>
        <p:xfrm>
          <a:off x="354525" y="1311649"/>
          <a:ext cx="8455631" cy="2006146"/>
        </p:xfrm>
        <a:graphic>
          <a:graphicData uri="http://schemas.openxmlformats.org/drawingml/2006/table">
            <a:tbl>
              <a:tblPr firstRow="1" bandRow="1">
                <a:tableStyleId>{ED083AE6-46FA-4A59-8FB0-9F97EB10719F}</a:tableStyleId>
              </a:tblPr>
              <a:tblGrid>
                <a:gridCol w="523982"/>
                <a:gridCol w="1746607"/>
                <a:gridCol w="2917860"/>
                <a:gridCol w="1962362"/>
                <a:gridCol w="1304820"/>
              </a:tblGrid>
              <a:tr h="1003073">
                <a:tc>
                  <a:txBody>
                    <a:bodyPr/>
                    <a:lstStyle/>
                    <a:p>
                      <a:pPr algn="ctr"/>
                      <a:r>
                        <a:rPr lang="en-US" b="0" dirty="0" smtClean="0"/>
                        <a:t>4</a:t>
                      </a:r>
                      <a:endParaRPr lang="en-US" b="0" dirty="0"/>
                    </a:p>
                  </a:txBody>
                  <a:tcPr anchor="ctr"/>
                </a:tc>
                <a:tc>
                  <a:txBody>
                    <a:bodyPr/>
                    <a:lstStyle/>
                    <a:p>
                      <a:pPr algn="ctr"/>
                      <a:r>
                        <a:rPr lang="en-US" b="0" dirty="0" err="1" smtClean="0"/>
                        <a:t>Ngô</a:t>
                      </a:r>
                      <a:r>
                        <a:rPr lang="en-US" b="0" baseline="0" dirty="0" smtClean="0"/>
                        <a:t> </a:t>
                      </a:r>
                      <a:r>
                        <a:rPr lang="en-US" b="0" baseline="0" dirty="0" err="1" smtClean="0"/>
                        <a:t>Văn</a:t>
                      </a:r>
                      <a:r>
                        <a:rPr lang="en-US" b="0" baseline="0" dirty="0" smtClean="0"/>
                        <a:t> </a:t>
                      </a:r>
                      <a:r>
                        <a:rPr lang="en-US" b="0" baseline="0" dirty="0" err="1" smtClean="0"/>
                        <a:t>Hải</a:t>
                      </a:r>
                      <a:endParaRPr lang="en-US" b="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 </a:t>
                      </a:r>
                      <a:r>
                        <a:rPr lang="en-US" b="0" dirty="0" smtClean="0"/>
                        <a:t>Code </a:t>
                      </a:r>
                      <a:r>
                        <a:rPr lang="en-US" b="0" dirty="0" err="1" smtClean="0"/>
                        <a:t>phần</a:t>
                      </a:r>
                      <a:r>
                        <a:rPr lang="en-US" b="0" dirty="0" smtClean="0"/>
                        <a:t> </a:t>
                      </a:r>
                      <a:r>
                        <a:rPr lang="en-US" b="0" dirty="0" err="1" smtClean="0"/>
                        <a:t>giới</a:t>
                      </a:r>
                      <a:r>
                        <a:rPr lang="en-US" b="0" dirty="0" smtClean="0"/>
                        <a:t> </a:t>
                      </a:r>
                      <a:r>
                        <a:rPr lang="en-US" b="0" dirty="0" err="1" smtClean="0"/>
                        <a:t>thiệu</a:t>
                      </a:r>
                      <a:r>
                        <a:rPr lang="en-US" b="0" dirty="0" smtClean="0"/>
                        <a:t/>
                      </a:r>
                      <a:br>
                        <a:rPr lang="en-US" b="0" dirty="0" smtClean="0"/>
                      </a:br>
                      <a:r>
                        <a:rPr lang="en-US" b="0" dirty="0" smtClean="0"/>
                        <a:t>- </a:t>
                      </a:r>
                      <a:r>
                        <a:rPr lang="en-US" b="0" dirty="0" smtClean="0"/>
                        <a:t>Code </a:t>
                      </a:r>
                      <a:r>
                        <a:rPr lang="en-US" b="0" dirty="0" err="1" smtClean="0"/>
                        <a:t>phần</a:t>
                      </a:r>
                      <a:r>
                        <a:rPr lang="en-US" b="0" dirty="0" smtClean="0"/>
                        <a:t> </a:t>
                      </a:r>
                      <a:r>
                        <a:rPr lang="en-US" b="0" dirty="0" err="1" smtClean="0"/>
                        <a:t>thông</a:t>
                      </a:r>
                      <a:r>
                        <a:rPr lang="en-US" b="0" dirty="0" smtClean="0"/>
                        <a:t> tin </a:t>
                      </a:r>
                      <a:r>
                        <a:rPr lang="en-US" b="0" dirty="0" err="1" smtClean="0"/>
                        <a:t>liên</a:t>
                      </a:r>
                      <a:r>
                        <a:rPr lang="en-US" b="0" dirty="0" smtClean="0"/>
                        <a:t> </a:t>
                      </a:r>
                      <a:r>
                        <a:rPr lang="en-US" b="0" dirty="0" err="1" smtClean="0"/>
                        <a:t>hệ</a:t>
                      </a:r>
                      <a:r>
                        <a:rPr lang="en-US" b="0" dirty="0" smtClean="0"/>
                        <a:t> </a:t>
                      </a:r>
                      <a:r>
                        <a:rPr lang="en-US" b="0" dirty="0" err="1" smtClean="0"/>
                        <a:t>và</a:t>
                      </a:r>
                      <a:r>
                        <a:rPr lang="en-US" b="0" dirty="0" smtClean="0"/>
                        <a:t> form </a:t>
                      </a:r>
                      <a:r>
                        <a:rPr lang="en-US" b="0" dirty="0" err="1" smtClean="0"/>
                        <a:t>liên</a:t>
                      </a:r>
                      <a:r>
                        <a:rPr lang="en-US" b="0" dirty="0" smtClean="0"/>
                        <a:t> </a:t>
                      </a:r>
                      <a:r>
                        <a:rPr lang="en-US" b="0" dirty="0" err="1" smtClean="0"/>
                        <a:t>hệ</a:t>
                      </a:r>
                      <a:r>
                        <a:rPr lang="en-US" b="0" dirty="0" smtClean="0"/>
                        <a:t/>
                      </a:r>
                      <a:br>
                        <a:rPr lang="en-US" b="0" dirty="0" smtClean="0"/>
                      </a:br>
                      <a:r>
                        <a:rPr lang="en-US" b="0" dirty="0" smtClean="0"/>
                        <a:t>- </a:t>
                      </a:r>
                      <a:r>
                        <a:rPr lang="en-US" b="0" dirty="0" err="1" smtClean="0"/>
                        <a:t>Kiểm</a:t>
                      </a:r>
                      <a:r>
                        <a:rPr lang="en-US" b="0" dirty="0" smtClean="0"/>
                        <a:t> </a:t>
                      </a:r>
                      <a:r>
                        <a:rPr lang="en-US" b="0" dirty="0" err="1" smtClean="0"/>
                        <a:t>thử</a:t>
                      </a:r>
                      <a:r>
                        <a:rPr lang="en-US" b="0" dirty="0" smtClean="0"/>
                        <a:t> </a:t>
                      </a:r>
                      <a:r>
                        <a:rPr lang="en-US" b="0" dirty="0" err="1" smtClean="0"/>
                        <a:t>trang</a:t>
                      </a:r>
                      <a:r>
                        <a:rPr lang="en-US" b="0" dirty="0" smtClean="0"/>
                        <a:t> web</a:t>
                      </a:r>
                      <a:endParaRPr lang="en-US" b="0" dirty="0"/>
                    </a:p>
                  </a:txBody>
                  <a:tcPr anchor="ctr"/>
                </a:tc>
                <a:tc>
                  <a:txBody>
                    <a:bodyPr/>
                    <a:lstStyle/>
                    <a:p>
                      <a:pPr algn="ctr"/>
                      <a:endParaRPr lang="en-US" b="0" dirty="0"/>
                    </a:p>
                  </a:txBody>
                  <a:tcPr anchor="ctr"/>
                </a:tc>
                <a:tc>
                  <a:txBody>
                    <a:bodyPr/>
                    <a:lstStyle/>
                    <a:p>
                      <a:pPr algn="ctr"/>
                      <a:endParaRPr lang="en-US" b="0" dirty="0"/>
                    </a:p>
                  </a:txBody>
                  <a:tcPr anchor="ctr"/>
                </a:tc>
              </a:tr>
              <a:tr h="1003073">
                <a:tc>
                  <a:txBody>
                    <a:bodyPr/>
                    <a:lstStyle/>
                    <a:p>
                      <a:pPr algn="ctr"/>
                      <a:r>
                        <a:rPr lang="en-US" dirty="0" smtClean="0"/>
                        <a:t>5</a:t>
                      </a:r>
                      <a:endParaRPr lang="en-US" dirty="0"/>
                    </a:p>
                  </a:txBody>
                  <a:tcPr anchor="ctr"/>
                </a:tc>
                <a:tc>
                  <a:txBody>
                    <a:bodyPr/>
                    <a:lstStyle/>
                    <a:p>
                      <a:pPr algn="ctr"/>
                      <a:r>
                        <a:rPr lang="en-US" dirty="0" err="1" smtClean="0"/>
                        <a:t>Nguyễn</a:t>
                      </a:r>
                      <a:r>
                        <a:rPr lang="en-US" baseline="0" dirty="0" smtClean="0"/>
                        <a:t> Minh </a:t>
                      </a:r>
                      <a:r>
                        <a:rPr lang="en-US" baseline="0" dirty="0" err="1" smtClean="0"/>
                        <a:t>Kiều</a:t>
                      </a:r>
                      <a:endParaRPr lang="en-US" dirty="0"/>
                    </a:p>
                  </a:txBody>
                  <a:tcPr anchor="ctr"/>
                </a:tc>
                <a:tc>
                  <a:txBody>
                    <a:bodyPr/>
                    <a:lstStyle/>
                    <a:p>
                      <a:pPr algn="l"/>
                      <a:r>
                        <a:rPr lang="en-US" dirty="0" smtClean="0"/>
                        <a:t>- </a:t>
                      </a:r>
                      <a:r>
                        <a:rPr lang="en-US" dirty="0" err="1" smtClean="0"/>
                        <a:t>Thiết</a:t>
                      </a:r>
                      <a:r>
                        <a:rPr lang="en-US" dirty="0" smtClean="0"/>
                        <a:t> </a:t>
                      </a:r>
                      <a:r>
                        <a:rPr lang="en-US" dirty="0" err="1" smtClean="0"/>
                        <a:t>kế</a:t>
                      </a:r>
                      <a:r>
                        <a:rPr lang="en-US" dirty="0" smtClean="0"/>
                        <a:t> wireframe </a:t>
                      </a:r>
                      <a:r>
                        <a:rPr lang="en-US" dirty="0" err="1" smtClean="0"/>
                        <a:t>trang</a:t>
                      </a:r>
                      <a:r>
                        <a:rPr lang="en-US" dirty="0" smtClean="0"/>
                        <a:t> </a:t>
                      </a:r>
                      <a:r>
                        <a:rPr lang="en-US" dirty="0" err="1" smtClean="0"/>
                        <a:t>chủ</a:t>
                      </a:r>
                      <a:r>
                        <a:rPr lang="en-US" dirty="0" smtClean="0"/>
                        <a:t>, </a:t>
                      </a:r>
                      <a:r>
                        <a:rPr lang="en-US" dirty="0" err="1" smtClean="0"/>
                        <a:t>trang</a:t>
                      </a:r>
                      <a:r>
                        <a:rPr lang="en-US" dirty="0" smtClean="0"/>
                        <a:t> </a:t>
                      </a:r>
                      <a:r>
                        <a:rPr lang="en-US" dirty="0" err="1" smtClean="0"/>
                        <a:t>liên</a:t>
                      </a:r>
                      <a:r>
                        <a:rPr lang="en-US" baseline="0" dirty="0" smtClean="0"/>
                        <a:t> </a:t>
                      </a:r>
                      <a:r>
                        <a:rPr lang="en-US" baseline="0" dirty="0" err="1" smtClean="0"/>
                        <a:t>hệ</a:t>
                      </a:r>
                      <a:r>
                        <a:rPr lang="en-US" baseline="0" dirty="0" smtClean="0"/>
                        <a:t>, </a:t>
                      </a:r>
                      <a:r>
                        <a:rPr lang="en-US" baseline="0" dirty="0" err="1" smtClean="0"/>
                        <a:t>trang</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trang</a:t>
                      </a:r>
                      <a:r>
                        <a:rPr lang="en-US" baseline="0" dirty="0" smtClean="0"/>
                        <a:t> blog</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Tree>
    <p:extLst>
      <p:ext uri="{BB962C8B-B14F-4D97-AF65-F5344CB8AC3E}">
        <p14:creationId xmlns:p14="http://schemas.microsoft.com/office/powerpoint/2010/main" val="3204621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768282"/>
            <a:ext cx="5114700" cy="1159799"/>
          </a:xfrm>
          <a:prstGeom prst="rect">
            <a:avLst/>
          </a:prstGeom>
        </p:spPr>
        <p:txBody>
          <a:bodyPr lIns="91425" tIns="91425" rIns="91425" bIns="91425" anchor="b"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rtl="0">
              <a:spcBef>
                <a:spcPts val="0"/>
              </a:spcBef>
              <a:buNone/>
            </a:pPr>
            <a:r>
              <a:rPr lang="vi-VN" sz="2800" b="1" cap="all" dirty="0" smtClean="0">
                <a:ln w="0">
                  <a:solidFill>
                    <a:schemeClr val="bg1">
                      <a:lumMod val="75000"/>
                    </a:schemeClr>
                  </a:solidFill>
                </a:ln>
                <a:solidFill>
                  <a:srgbClr val="92D050"/>
                </a:solidFill>
                <a:effectLst>
                  <a:reflection blurRad="12700" stA="50000" endPos="50000" dist="5000" dir="5400000" sy="-100000" rotWithShape="0"/>
                </a:effectLst>
                <a:latin typeface="+mj-lt"/>
              </a:rPr>
              <a:t>TEAM SONAR</a:t>
            </a:r>
            <a:br>
              <a:rPr lang="vi-VN" sz="2800" b="1" cap="all" dirty="0" smtClean="0">
                <a:ln w="0">
                  <a:solidFill>
                    <a:schemeClr val="bg1">
                      <a:lumMod val="75000"/>
                    </a:schemeClr>
                  </a:solidFill>
                </a:ln>
                <a:solidFill>
                  <a:srgbClr val="92D050"/>
                </a:solidFill>
                <a:effectLst>
                  <a:reflection blurRad="12700" stA="50000" endPos="50000" dist="5000" dir="5400000" sy="-100000" rotWithShape="0"/>
                </a:effectLst>
                <a:latin typeface="+mj-lt"/>
              </a:rPr>
            </a:br>
            <a:r>
              <a:rPr lang="vi-VN" sz="2800" b="1" cap="all" dirty="0" smtClean="0">
                <a:ln w="0">
                  <a:solidFill>
                    <a:schemeClr val="bg1">
                      <a:lumMod val="75000"/>
                    </a:schemeClr>
                  </a:solidFill>
                </a:ln>
                <a:solidFill>
                  <a:srgbClr val="92D050"/>
                </a:solidFill>
                <a:effectLst>
                  <a:reflection blurRad="12700" stA="50000" endPos="50000" dist="5000" dir="5400000" sy="-100000" rotWithShape="0"/>
                </a:effectLst>
                <a:latin typeface="+mj-lt"/>
              </a:rPr>
              <a:t>XIN CHÂN THÀNH CẢM ƠN</a:t>
            </a:r>
            <a:endParaRPr lang="en" sz="2800" b="1" cap="all" dirty="0">
              <a:ln w="0">
                <a:solidFill>
                  <a:schemeClr val="bg1">
                    <a:lumMod val="75000"/>
                  </a:schemeClr>
                </a:solidFill>
              </a:ln>
              <a:solidFill>
                <a:srgbClr val="92D050"/>
              </a:solidFill>
              <a:effectLst>
                <a:reflection blurRad="12700" stA="50000" endPos="50000" dist="5000" dir="5400000" sy="-100000" rotWithShape="0"/>
              </a:effectLst>
              <a:latin typeface="+mj-lt"/>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grpSp>
        <p:nvGrpSpPr>
          <p:cNvPr id="482" name="Shape 482"/>
          <p:cNvGrpSpPr/>
          <p:nvPr/>
        </p:nvGrpSpPr>
        <p:grpSpPr>
          <a:xfrm>
            <a:off x="1902094" y="501665"/>
            <a:ext cx="318995" cy="416107"/>
            <a:chOff x="590250" y="244200"/>
            <a:chExt cx="407975" cy="532175"/>
          </a:xfrm>
        </p:grpSpPr>
        <p:sp>
          <p:nvSpPr>
            <p:cNvPr id="483" name="Shape 483"/>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 name="Shape 486"/>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 name="Shape 487"/>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 name="Shape 490"/>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 name="Shape 491"/>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7" name="Shape 497"/>
          <p:cNvGrpSpPr/>
          <p:nvPr/>
        </p:nvGrpSpPr>
        <p:grpSpPr>
          <a:xfrm>
            <a:off x="2416252" y="563083"/>
            <a:ext cx="346616" cy="288521"/>
            <a:chOff x="1247825" y="322750"/>
            <a:chExt cx="443300" cy="369000"/>
          </a:xfrm>
        </p:grpSpPr>
        <p:sp>
          <p:nvSpPr>
            <p:cNvPr id="498" name="Shape 498"/>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3" name="Shape 503"/>
          <p:cNvGrpSpPr/>
          <p:nvPr/>
        </p:nvGrpSpPr>
        <p:grpSpPr>
          <a:xfrm>
            <a:off x="2949469" y="561656"/>
            <a:ext cx="331369" cy="291375"/>
            <a:chOff x="1929775" y="320925"/>
            <a:chExt cx="423800" cy="372650"/>
          </a:xfrm>
        </p:grpSpPr>
        <p:sp>
          <p:nvSpPr>
            <p:cNvPr id="504" name="Shape 504"/>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 name="Shape 505"/>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9" name="Shape 509"/>
          <p:cNvSpPr/>
          <p:nvPr/>
        </p:nvSpPr>
        <p:spPr>
          <a:xfrm>
            <a:off x="3505226" y="551199"/>
            <a:ext cx="271377" cy="312329"/>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4049436" y="552157"/>
            <a:ext cx="234237" cy="310414"/>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5060873" y="528797"/>
            <a:ext cx="313287" cy="357074"/>
            <a:chOff x="4630125" y="278900"/>
            <a:chExt cx="400675" cy="456675"/>
          </a:xfrm>
        </p:grpSpPr>
        <p:sp>
          <p:nvSpPr>
            <p:cNvPr id="512" name="Shape 512"/>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6" name="Shape 516"/>
          <p:cNvSpPr/>
          <p:nvPr/>
        </p:nvSpPr>
        <p:spPr>
          <a:xfrm>
            <a:off x="5563969" y="550730"/>
            <a:ext cx="358989" cy="31326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7" name="Shape 517"/>
          <p:cNvGrpSpPr/>
          <p:nvPr/>
        </p:nvGrpSpPr>
        <p:grpSpPr>
          <a:xfrm>
            <a:off x="1906864" y="1037247"/>
            <a:ext cx="318976" cy="388975"/>
            <a:chOff x="596350" y="929175"/>
            <a:chExt cx="407950" cy="497475"/>
          </a:xfrm>
        </p:grpSpPr>
        <p:sp>
          <p:nvSpPr>
            <p:cNvPr id="518" name="Shape 518"/>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 name="Shape 523"/>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 name="Shape 524"/>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5" name="Shape 525"/>
          <p:cNvGrpSpPr/>
          <p:nvPr/>
        </p:nvGrpSpPr>
        <p:grpSpPr>
          <a:xfrm>
            <a:off x="2952792" y="1093915"/>
            <a:ext cx="324723" cy="278043"/>
            <a:chOff x="1934025" y="1001650"/>
            <a:chExt cx="415300" cy="355600"/>
          </a:xfrm>
        </p:grpSpPr>
        <p:sp>
          <p:nvSpPr>
            <p:cNvPr id="526" name="Shape 526"/>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30" name="Shape 530"/>
          <p:cNvSpPr/>
          <p:nvPr/>
        </p:nvSpPr>
        <p:spPr>
          <a:xfrm>
            <a:off x="3477622" y="1070641"/>
            <a:ext cx="326599" cy="324703"/>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003730" y="1086828"/>
            <a:ext cx="325661" cy="292332"/>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534119" y="1089212"/>
            <a:ext cx="316141" cy="28756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5070235" y="1092067"/>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34" name="Shape 534"/>
          <p:cNvGrpSpPr/>
          <p:nvPr/>
        </p:nvGrpSpPr>
        <p:grpSpPr>
          <a:xfrm>
            <a:off x="5580269" y="1072960"/>
            <a:ext cx="325661" cy="326130"/>
            <a:chOff x="5294400" y="974850"/>
            <a:chExt cx="416500" cy="417100"/>
          </a:xfrm>
        </p:grpSpPr>
        <p:sp>
          <p:nvSpPr>
            <p:cNvPr id="535" name="Shape 535"/>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6066826" y="1036309"/>
            <a:ext cx="403734" cy="393256"/>
            <a:chOff x="5916675" y="927975"/>
            <a:chExt cx="516350" cy="502950"/>
          </a:xfrm>
        </p:grpSpPr>
        <p:sp>
          <p:nvSpPr>
            <p:cNvPr id="538" name="Shape 538"/>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0" name="Shape 540"/>
          <p:cNvGrpSpPr/>
          <p:nvPr/>
        </p:nvGrpSpPr>
        <p:grpSpPr>
          <a:xfrm>
            <a:off x="1882097" y="1640444"/>
            <a:ext cx="363739" cy="245672"/>
            <a:chOff x="564675" y="1700625"/>
            <a:chExt cx="465200" cy="314200"/>
          </a:xfrm>
        </p:grpSpPr>
        <p:sp>
          <p:nvSpPr>
            <p:cNvPr id="541" name="Shape 541"/>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4" name="Shape 544"/>
          <p:cNvGrpSpPr/>
          <p:nvPr/>
        </p:nvGrpSpPr>
        <p:grpSpPr>
          <a:xfrm>
            <a:off x="2407690" y="1580452"/>
            <a:ext cx="363739" cy="356135"/>
            <a:chOff x="1236875" y="1623900"/>
            <a:chExt cx="465200" cy="455475"/>
          </a:xfrm>
        </p:grpSpPr>
        <p:sp>
          <p:nvSpPr>
            <p:cNvPr id="545" name="Shape 545"/>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2" name="Shape 552"/>
          <p:cNvGrpSpPr/>
          <p:nvPr/>
        </p:nvGrpSpPr>
        <p:grpSpPr>
          <a:xfrm>
            <a:off x="2944699" y="1588076"/>
            <a:ext cx="340908" cy="340888"/>
            <a:chOff x="1923675" y="1633650"/>
            <a:chExt cx="436000" cy="435975"/>
          </a:xfrm>
        </p:grpSpPr>
        <p:sp>
          <p:nvSpPr>
            <p:cNvPr id="553" name="Shape 5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9" name="Shape 559"/>
          <p:cNvGrpSpPr/>
          <p:nvPr/>
        </p:nvGrpSpPr>
        <p:grpSpPr>
          <a:xfrm>
            <a:off x="3468865" y="1586649"/>
            <a:ext cx="343742" cy="343742"/>
            <a:chOff x="2594050" y="1631825"/>
            <a:chExt cx="439625" cy="439625"/>
          </a:xfrm>
        </p:grpSpPr>
        <p:sp>
          <p:nvSpPr>
            <p:cNvPr id="560" name="Shape 56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64" name="Shape 564"/>
          <p:cNvSpPr/>
          <p:nvPr/>
        </p:nvSpPr>
        <p:spPr>
          <a:xfrm>
            <a:off x="4009907" y="1601987"/>
            <a:ext cx="313287" cy="31328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65" name="Shape 565"/>
          <p:cNvGrpSpPr/>
          <p:nvPr/>
        </p:nvGrpSpPr>
        <p:grpSpPr>
          <a:xfrm>
            <a:off x="4552422" y="1560944"/>
            <a:ext cx="279001" cy="395152"/>
            <a:chOff x="3979850" y="1598950"/>
            <a:chExt cx="356825" cy="505375"/>
          </a:xfrm>
        </p:grpSpPr>
        <p:sp>
          <p:nvSpPr>
            <p:cNvPr id="566" name="Shape 566"/>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8" name="Shape 568"/>
          <p:cNvGrpSpPr/>
          <p:nvPr/>
        </p:nvGrpSpPr>
        <p:grpSpPr>
          <a:xfrm>
            <a:off x="5033741" y="1645682"/>
            <a:ext cx="367551" cy="225675"/>
            <a:chOff x="4595425" y="1707325"/>
            <a:chExt cx="470075" cy="288625"/>
          </a:xfrm>
        </p:grpSpPr>
        <p:sp>
          <p:nvSpPr>
            <p:cNvPr id="569" name="Shape 569"/>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 name="Shape 571"/>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 name="Shape 572"/>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5576946" y="1590461"/>
            <a:ext cx="332327" cy="336119"/>
            <a:chOff x="5290150" y="1636700"/>
            <a:chExt cx="425025" cy="429875"/>
          </a:xfrm>
        </p:grpSpPr>
        <p:sp>
          <p:nvSpPr>
            <p:cNvPr id="575" name="Shape 575"/>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7" name="Shape 577"/>
          <p:cNvGrpSpPr/>
          <p:nvPr/>
        </p:nvGrpSpPr>
        <p:grpSpPr>
          <a:xfrm>
            <a:off x="6101581" y="1580452"/>
            <a:ext cx="334223" cy="350428"/>
            <a:chOff x="5961125" y="1623900"/>
            <a:chExt cx="427450" cy="448175"/>
          </a:xfrm>
        </p:grpSpPr>
        <p:sp>
          <p:nvSpPr>
            <p:cNvPr id="578" name="Shape 578"/>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5" name="Shape 585"/>
          <p:cNvGrpSpPr/>
          <p:nvPr/>
        </p:nvGrpSpPr>
        <p:grpSpPr>
          <a:xfrm>
            <a:off x="6615739" y="1589503"/>
            <a:ext cx="357074" cy="338034"/>
            <a:chOff x="6618700" y="1635475"/>
            <a:chExt cx="456675" cy="432325"/>
          </a:xfrm>
        </p:grpSpPr>
        <p:sp>
          <p:nvSpPr>
            <p:cNvPr id="586" name="Shape 586"/>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 name="Shape 588"/>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 name="Shape 589"/>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 name="Shape 590"/>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1" name="Shape 591"/>
          <p:cNvGrpSpPr/>
          <p:nvPr/>
        </p:nvGrpSpPr>
        <p:grpSpPr>
          <a:xfrm>
            <a:off x="1922561" y="2132239"/>
            <a:ext cx="282813" cy="303748"/>
            <a:chOff x="616425" y="2329600"/>
            <a:chExt cx="361700" cy="388475"/>
          </a:xfrm>
        </p:grpSpPr>
        <p:sp>
          <p:nvSpPr>
            <p:cNvPr id="592" name="Shape 592"/>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 name="Shape 597"/>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 name="Shape 598"/>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0" name="Shape 600"/>
          <p:cNvGrpSpPr/>
          <p:nvPr/>
        </p:nvGrpSpPr>
        <p:grpSpPr>
          <a:xfrm>
            <a:off x="2440550" y="2135093"/>
            <a:ext cx="298040" cy="298040"/>
            <a:chOff x="1278900" y="2333250"/>
            <a:chExt cx="381175" cy="381175"/>
          </a:xfrm>
        </p:grpSpPr>
        <p:sp>
          <p:nvSpPr>
            <p:cNvPr id="601" name="Shape 601"/>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966123" y="2135093"/>
            <a:ext cx="298060" cy="298040"/>
            <a:chOff x="1951075" y="2333250"/>
            <a:chExt cx="381200" cy="381175"/>
          </a:xfrm>
        </p:grpSpPr>
        <p:sp>
          <p:nvSpPr>
            <p:cNvPr id="606" name="Shape 606"/>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 name="Shape 609"/>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0" name="Shape 610"/>
          <p:cNvGrpSpPr/>
          <p:nvPr/>
        </p:nvGrpSpPr>
        <p:grpSpPr>
          <a:xfrm>
            <a:off x="3491717" y="2135093"/>
            <a:ext cx="298040" cy="298040"/>
            <a:chOff x="2623275" y="2333250"/>
            <a:chExt cx="381175" cy="381175"/>
          </a:xfrm>
        </p:grpSpPr>
        <p:sp>
          <p:nvSpPr>
            <p:cNvPr id="611" name="Shape 611"/>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5" name="Shape 615"/>
          <p:cNvGrpSpPr/>
          <p:nvPr/>
        </p:nvGrpSpPr>
        <p:grpSpPr>
          <a:xfrm>
            <a:off x="4086821" y="2083683"/>
            <a:ext cx="159018" cy="397068"/>
            <a:chOff x="3384375" y="2267500"/>
            <a:chExt cx="203375" cy="507825"/>
          </a:xfrm>
        </p:grpSpPr>
        <p:sp>
          <p:nvSpPr>
            <p:cNvPr id="616" name="Shape 616"/>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8" name="Shape 618"/>
          <p:cNvGrpSpPr/>
          <p:nvPr/>
        </p:nvGrpSpPr>
        <p:grpSpPr>
          <a:xfrm>
            <a:off x="5152277" y="2134135"/>
            <a:ext cx="130460" cy="296144"/>
            <a:chOff x="4747025" y="2332025"/>
            <a:chExt cx="166850" cy="378750"/>
          </a:xfrm>
        </p:grpSpPr>
        <p:sp>
          <p:nvSpPr>
            <p:cNvPr id="619" name="Shape 619"/>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 name="Shape 620"/>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1" name="Shape 621"/>
          <p:cNvGrpSpPr/>
          <p:nvPr/>
        </p:nvGrpSpPr>
        <p:grpSpPr>
          <a:xfrm>
            <a:off x="4624318" y="2085579"/>
            <a:ext cx="135210" cy="393256"/>
            <a:chOff x="4071800" y="2269925"/>
            <a:chExt cx="172925" cy="502950"/>
          </a:xfrm>
        </p:grpSpPr>
        <p:sp>
          <p:nvSpPr>
            <p:cNvPr id="622" name="Shape 622"/>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24" name="Shape 624"/>
          <p:cNvSpPr/>
          <p:nvPr/>
        </p:nvSpPr>
        <p:spPr>
          <a:xfrm>
            <a:off x="5594446" y="2127157"/>
            <a:ext cx="298040" cy="314226"/>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25" name="Shape 625"/>
          <p:cNvGrpSpPr/>
          <p:nvPr/>
        </p:nvGrpSpPr>
        <p:grpSpPr>
          <a:xfrm>
            <a:off x="6110632" y="2132708"/>
            <a:ext cx="321849" cy="302810"/>
            <a:chOff x="5972700" y="2330200"/>
            <a:chExt cx="411625" cy="387275"/>
          </a:xfrm>
        </p:grpSpPr>
        <p:sp>
          <p:nvSpPr>
            <p:cNvPr id="626" name="Shape 62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8" name="Shape 628"/>
          <p:cNvGrpSpPr/>
          <p:nvPr/>
        </p:nvGrpSpPr>
        <p:grpSpPr>
          <a:xfrm>
            <a:off x="2013026" y="2624015"/>
            <a:ext cx="101901" cy="371363"/>
            <a:chOff x="732125" y="2958550"/>
            <a:chExt cx="130325" cy="474950"/>
          </a:xfrm>
        </p:grpSpPr>
        <p:sp>
          <p:nvSpPr>
            <p:cNvPr id="629" name="Shape 629"/>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37" name="Shape 637"/>
          <p:cNvSpPr/>
          <p:nvPr/>
        </p:nvSpPr>
        <p:spPr>
          <a:xfrm>
            <a:off x="2959119" y="2609455"/>
            <a:ext cx="312329" cy="400880"/>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473948" y="2609455"/>
            <a:ext cx="231403" cy="40088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39" name="Shape 639"/>
          <p:cNvGrpSpPr/>
          <p:nvPr/>
        </p:nvGrpSpPr>
        <p:grpSpPr>
          <a:xfrm>
            <a:off x="3460304" y="2635920"/>
            <a:ext cx="360885" cy="341846"/>
            <a:chOff x="2583100" y="2973775"/>
            <a:chExt cx="461550" cy="437200"/>
          </a:xfrm>
        </p:grpSpPr>
        <p:sp>
          <p:nvSpPr>
            <p:cNvPr id="640" name="Shape 640"/>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42" name="Shape 642"/>
          <p:cNvSpPr/>
          <p:nvPr/>
        </p:nvSpPr>
        <p:spPr>
          <a:xfrm>
            <a:off x="5052133" y="2644213"/>
            <a:ext cx="331369" cy="331369"/>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43" name="Shape 643"/>
          <p:cNvGrpSpPr/>
          <p:nvPr/>
        </p:nvGrpSpPr>
        <p:grpSpPr>
          <a:xfrm>
            <a:off x="5543618" y="2662113"/>
            <a:ext cx="404691" cy="300894"/>
            <a:chOff x="5247525" y="3007275"/>
            <a:chExt cx="517575" cy="384825"/>
          </a:xfrm>
        </p:grpSpPr>
        <p:sp>
          <p:nvSpPr>
            <p:cNvPr id="644" name="Shape 644"/>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6" name="Shape 646"/>
          <p:cNvGrpSpPr/>
          <p:nvPr/>
        </p:nvGrpSpPr>
        <p:grpSpPr>
          <a:xfrm>
            <a:off x="4530529" y="2644970"/>
            <a:ext cx="318976" cy="325661"/>
            <a:chOff x="3951850" y="2985350"/>
            <a:chExt cx="407950" cy="416500"/>
          </a:xfrm>
        </p:grpSpPr>
        <p:sp>
          <p:nvSpPr>
            <p:cNvPr id="647" name="Shape 647"/>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1885440" y="3193414"/>
            <a:ext cx="369447" cy="283751"/>
            <a:chOff x="568950" y="3686775"/>
            <a:chExt cx="472500" cy="362900"/>
          </a:xfrm>
        </p:grpSpPr>
        <p:sp>
          <p:nvSpPr>
            <p:cNvPr id="652" name="Shape 652"/>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5" name="Shape 655"/>
          <p:cNvSpPr/>
          <p:nvPr/>
        </p:nvSpPr>
        <p:spPr>
          <a:xfrm>
            <a:off x="6143407" y="2628984"/>
            <a:ext cx="251380" cy="361843"/>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2413887" y="3217223"/>
            <a:ext cx="351366" cy="236153"/>
            <a:chOff x="1244800" y="3717225"/>
            <a:chExt cx="449375" cy="302025"/>
          </a:xfrm>
        </p:grpSpPr>
        <p:sp>
          <p:nvSpPr>
            <p:cNvPr id="657" name="Shape 657"/>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 name="Shape 659"/>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63" name="Shape 663"/>
          <p:cNvGrpSpPr/>
          <p:nvPr/>
        </p:nvGrpSpPr>
        <p:grpSpPr>
          <a:xfrm>
            <a:off x="2944230" y="3199122"/>
            <a:ext cx="341846" cy="267097"/>
            <a:chOff x="1923075" y="3694075"/>
            <a:chExt cx="437200" cy="341600"/>
          </a:xfrm>
        </p:grpSpPr>
        <p:sp>
          <p:nvSpPr>
            <p:cNvPr id="664" name="Shape 664"/>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3" name="Shape 673"/>
          <p:cNvGrpSpPr/>
          <p:nvPr/>
        </p:nvGrpSpPr>
        <p:grpSpPr>
          <a:xfrm>
            <a:off x="3473146" y="3194841"/>
            <a:ext cx="335180" cy="275189"/>
            <a:chOff x="2599525" y="3688600"/>
            <a:chExt cx="428675" cy="351950"/>
          </a:xfrm>
        </p:grpSpPr>
        <p:sp>
          <p:nvSpPr>
            <p:cNvPr id="674" name="Shape 674"/>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7" name="Shape 677"/>
          <p:cNvGrpSpPr/>
          <p:nvPr/>
        </p:nvGrpSpPr>
        <p:grpSpPr>
          <a:xfrm>
            <a:off x="4014925" y="3175802"/>
            <a:ext cx="310433" cy="306133"/>
            <a:chOff x="3292425" y="3664250"/>
            <a:chExt cx="397025" cy="391525"/>
          </a:xfrm>
        </p:grpSpPr>
        <p:sp>
          <p:nvSpPr>
            <p:cNvPr id="678" name="Shape 678"/>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1" name="Shape 681"/>
          <p:cNvGrpSpPr/>
          <p:nvPr/>
        </p:nvGrpSpPr>
        <p:grpSpPr>
          <a:xfrm>
            <a:off x="4515282" y="3215307"/>
            <a:ext cx="343762" cy="249484"/>
            <a:chOff x="3932350" y="3714775"/>
            <a:chExt cx="439650" cy="319075"/>
          </a:xfrm>
        </p:grpSpPr>
        <p:sp>
          <p:nvSpPr>
            <p:cNvPr id="682" name="Shape 682"/>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7" name="Shape 687"/>
          <p:cNvGrpSpPr/>
          <p:nvPr/>
        </p:nvGrpSpPr>
        <p:grpSpPr>
          <a:xfrm>
            <a:off x="5040875" y="3215307"/>
            <a:ext cx="343742" cy="249484"/>
            <a:chOff x="4604550" y="3714775"/>
            <a:chExt cx="439625" cy="319075"/>
          </a:xfrm>
        </p:grpSpPr>
        <p:sp>
          <p:nvSpPr>
            <p:cNvPr id="688" name="Shape 688"/>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5578842" y="3189603"/>
            <a:ext cx="328515" cy="291863"/>
            <a:chOff x="5292575" y="3681900"/>
            <a:chExt cx="420150" cy="373275"/>
          </a:xfrm>
        </p:grpSpPr>
        <p:sp>
          <p:nvSpPr>
            <p:cNvPr id="691" name="Shape 691"/>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8" name="Shape 698"/>
          <p:cNvGrpSpPr/>
          <p:nvPr/>
        </p:nvGrpSpPr>
        <p:grpSpPr>
          <a:xfrm>
            <a:off x="6085865" y="3152462"/>
            <a:ext cx="365655" cy="365655"/>
            <a:chOff x="5941025" y="3634400"/>
            <a:chExt cx="467650" cy="467650"/>
          </a:xfrm>
        </p:grpSpPr>
        <p:sp>
          <p:nvSpPr>
            <p:cNvPr id="699" name="Shape 699"/>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 name="Shape 701"/>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 name="Shape 702"/>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6634798" y="3175802"/>
            <a:ext cx="318976" cy="318995"/>
            <a:chOff x="6643075" y="3664250"/>
            <a:chExt cx="407950" cy="407975"/>
          </a:xfrm>
        </p:grpSpPr>
        <p:sp>
          <p:nvSpPr>
            <p:cNvPr id="706" name="Shape 70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1891148" y="3688064"/>
            <a:ext cx="345658" cy="345638"/>
            <a:chOff x="576250" y="4319400"/>
            <a:chExt cx="442075" cy="442050"/>
          </a:xfrm>
        </p:grpSpPr>
        <p:sp>
          <p:nvSpPr>
            <p:cNvPr id="709" name="Shape 70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13" name="Shape 713"/>
          <p:cNvSpPr/>
          <p:nvPr/>
        </p:nvSpPr>
        <p:spPr>
          <a:xfrm>
            <a:off x="2402534" y="3755487"/>
            <a:ext cx="374217" cy="211386"/>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533650" y="3702626"/>
            <a:ext cx="317079" cy="317099"/>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008011" y="3722624"/>
            <a:ext cx="317079" cy="277105"/>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5057861" y="3701198"/>
            <a:ext cx="319933" cy="319953"/>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717" name="Shape 717"/>
          <p:cNvGrpSpPr/>
          <p:nvPr/>
        </p:nvGrpSpPr>
        <p:grpSpPr>
          <a:xfrm>
            <a:off x="5559803" y="3705676"/>
            <a:ext cx="366593" cy="302810"/>
            <a:chOff x="5268225" y="4341925"/>
            <a:chExt cx="468850" cy="387275"/>
          </a:xfrm>
        </p:grpSpPr>
        <p:sp>
          <p:nvSpPr>
            <p:cNvPr id="718" name="Shape 718"/>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6" name="Shape 726"/>
          <p:cNvGrpSpPr/>
          <p:nvPr/>
        </p:nvGrpSpPr>
        <p:grpSpPr>
          <a:xfrm>
            <a:off x="6103966" y="3696156"/>
            <a:ext cx="329453" cy="329453"/>
            <a:chOff x="5964175" y="4329750"/>
            <a:chExt cx="421350" cy="421350"/>
          </a:xfrm>
        </p:grpSpPr>
        <p:sp>
          <p:nvSpPr>
            <p:cNvPr id="727" name="Shape 727"/>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9" name="Shape 729"/>
          <p:cNvGrpSpPr/>
          <p:nvPr/>
        </p:nvGrpSpPr>
        <p:grpSpPr>
          <a:xfrm>
            <a:off x="2416252" y="4221750"/>
            <a:ext cx="346616" cy="335180"/>
            <a:chOff x="1247825" y="5001950"/>
            <a:chExt cx="443300" cy="428675"/>
          </a:xfrm>
        </p:grpSpPr>
        <p:sp>
          <p:nvSpPr>
            <p:cNvPr id="730" name="Shape 730"/>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6" name="Shape 736"/>
          <p:cNvGrpSpPr/>
          <p:nvPr/>
        </p:nvGrpSpPr>
        <p:grpSpPr>
          <a:xfrm>
            <a:off x="2972789" y="4205076"/>
            <a:ext cx="284728" cy="362801"/>
            <a:chOff x="1959600" y="4980625"/>
            <a:chExt cx="364150" cy="464000"/>
          </a:xfrm>
        </p:grpSpPr>
        <p:sp>
          <p:nvSpPr>
            <p:cNvPr id="737" name="Shape 737"/>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 name="Shape 743"/>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4" name="Shape 744"/>
          <p:cNvGrpSpPr/>
          <p:nvPr/>
        </p:nvGrpSpPr>
        <p:grpSpPr>
          <a:xfrm>
            <a:off x="3477447" y="4218896"/>
            <a:ext cx="326599" cy="335650"/>
            <a:chOff x="2605025" y="4998300"/>
            <a:chExt cx="417700" cy="429275"/>
          </a:xfrm>
        </p:grpSpPr>
        <p:sp>
          <p:nvSpPr>
            <p:cNvPr id="745" name="Shape 745"/>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8" name="Shape 748"/>
          <p:cNvGrpSpPr/>
          <p:nvPr/>
        </p:nvGrpSpPr>
        <p:grpSpPr>
          <a:xfrm>
            <a:off x="3971138" y="4221750"/>
            <a:ext cx="390402" cy="325172"/>
            <a:chOff x="3236425" y="5001950"/>
            <a:chExt cx="499300" cy="415875"/>
          </a:xfrm>
        </p:grpSpPr>
        <p:sp>
          <p:nvSpPr>
            <p:cNvPr id="749" name="Shape 749"/>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5" name="Shape 755"/>
          <p:cNvGrpSpPr/>
          <p:nvPr/>
        </p:nvGrpSpPr>
        <p:grpSpPr>
          <a:xfrm>
            <a:off x="4543372" y="4205076"/>
            <a:ext cx="297102" cy="353751"/>
            <a:chOff x="3968275" y="4980625"/>
            <a:chExt cx="379975" cy="452425"/>
          </a:xfrm>
        </p:grpSpPr>
        <p:sp>
          <p:nvSpPr>
            <p:cNvPr id="756" name="Shape 756"/>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9" name="Shape 759"/>
          <p:cNvGrpSpPr/>
          <p:nvPr/>
        </p:nvGrpSpPr>
        <p:grpSpPr>
          <a:xfrm>
            <a:off x="6083480" y="4284106"/>
            <a:ext cx="376132" cy="204740"/>
            <a:chOff x="5937975" y="5081700"/>
            <a:chExt cx="481050" cy="261850"/>
          </a:xfrm>
        </p:grpSpPr>
        <p:sp>
          <p:nvSpPr>
            <p:cNvPr id="760" name="Shape 760"/>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3" name="Shape 763"/>
          <p:cNvGrpSpPr/>
          <p:nvPr/>
        </p:nvGrpSpPr>
        <p:grpSpPr>
          <a:xfrm>
            <a:off x="6658587" y="4244601"/>
            <a:ext cx="269950" cy="310414"/>
            <a:chOff x="6673500" y="5031175"/>
            <a:chExt cx="345250" cy="397000"/>
          </a:xfrm>
        </p:grpSpPr>
        <p:sp>
          <p:nvSpPr>
            <p:cNvPr id="764" name="Shape 764"/>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9" name="Shape 769"/>
          <p:cNvGrpSpPr/>
          <p:nvPr/>
        </p:nvGrpSpPr>
        <p:grpSpPr>
          <a:xfrm>
            <a:off x="4511490" y="546409"/>
            <a:ext cx="360885" cy="321849"/>
            <a:chOff x="3927500" y="301425"/>
            <a:chExt cx="461550" cy="411625"/>
          </a:xfrm>
        </p:grpSpPr>
        <p:sp>
          <p:nvSpPr>
            <p:cNvPr id="770" name="Shape 770"/>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 name="Shape 782"/>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 name="Shape 787"/>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 name="Shape 793"/>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 name="Shape 794"/>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7" name="Shape 797"/>
          <p:cNvGrpSpPr/>
          <p:nvPr/>
        </p:nvGrpSpPr>
        <p:grpSpPr>
          <a:xfrm>
            <a:off x="6639548" y="552606"/>
            <a:ext cx="309476" cy="309476"/>
            <a:chOff x="6649150" y="309350"/>
            <a:chExt cx="395800" cy="395800"/>
          </a:xfrm>
        </p:grpSpPr>
        <p:sp>
          <p:nvSpPr>
            <p:cNvPr id="798" name="Shape 798"/>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 name="Shape 802"/>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 name="Shape 803"/>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 name="Shape 806"/>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 name="Shape 807"/>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 name="Shape 812"/>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 name="Shape 813"/>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 name="Shape 820"/>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1" name="Shape 821"/>
          <p:cNvGrpSpPr/>
          <p:nvPr/>
        </p:nvGrpSpPr>
        <p:grpSpPr>
          <a:xfrm>
            <a:off x="6111570" y="559741"/>
            <a:ext cx="314245" cy="297571"/>
            <a:chOff x="5973900" y="318475"/>
            <a:chExt cx="401900" cy="380575"/>
          </a:xfrm>
        </p:grpSpPr>
        <p:sp>
          <p:nvSpPr>
            <p:cNvPr id="822" name="Shape 822"/>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 name="Shape 827"/>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 name="Shape 828"/>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6" name="Shape 836"/>
          <p:cNvGrpSpPr/>
          <p:nvPr/>
        </p:nvGrpSpPr>
        <p:grpSpPr>
          <a:xfrm>
            <a:off x="2432457" y="1037247"/>
            <a:ext cx="318976" cy="388975"/>
            <a:chOff x="1268550" y="929175"/>
            <a:chExt cx="407950" cy="497475"/>
          </a:xfrm>
        </p:grpSpPr>
        <p:sp>
          <p:nvSpPr>
            <p:cNvPr id="837" name="Shape 837"/>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 name="Shape 838"/>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0" name="Shape 840"/>
          <p:cNvGrpSpPr/>
          <p:nvPr/>
        </p:nvGrpSpPr>
        <p:grpSpPr>
          <a:xfrm>
            <a:off x="6605751" y="1052005"/>
            <a:ext cx="377071" cy="361843"/>
            <a:chOff x="6605925" y="948050"/>
            <a:chExt cx="482250" cy="462775"/>
          </a:xfrm>
        </p:grpSpPr>
        <p:sp>
          <p:nvSpPr>
            <p:cNvPr id="841" name="Shape 841"/>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7" name="Shape 847"/>
          <p:cNvGrpSpPr/>
          <p:nvPr/>
        </p:nvGrpSpPr>
        <p:grpSpPr>
          <a:xfrm>
            <a:off x="6693832" y="2123658"/>
            <a:ext cx="200909" cy="318526"/>
            <a:chOff x="6718575" y="2318625"/>
            <a:chExt cx="256950" cy="407375"/>
          </a:xfrm>
        </p:grpSpPr>
        <p:sp>
          <p:nvSpPr>
            <p:cNvPr id="848" name="Shape 84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 name="Shape 84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 name="Shape 85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 name="Shape 85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6" name="Shape 856"/>
          <p:cNvGrpSpPr/>
          <p:nvPr/>
        </p:nvGrpSpPr>
        <p:grpSpPr>
          <a:xfrm>
            <a:off x="3997313" y="2706857"/>
            <a:ext cx="338034" cy="205698"/>
            <a:chOff x="3269900" y="3064500"/>
            <a:chExt cx="432325" cy="263075"/>
          </a:xfrm>
        </p:grpSpPr>
        <p:sp>
          <p:nvSpPr>
            <p:cNvPr id="857" name="Shape 857"/>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0" name="Shape 860"/>
          <p:cNvGrpSpPr/>
          <p:nvPr/>
        </p:nvGrpSpPr>
        <p:grpSpPr>
          <a:xfrm>
            <a:off x="6670961" y="2644012"/>
            <a:ext cx="246630" cy="346616"/>
            <a:chOff x="6689325" y="2984125"/>
            <a:chExt cx="315425" cy="443300"/>
          </a:xfrm>
        </p:grpSpPr>
        <p:sp>
          <p:nvSpPr>
            <p:cNvPr id="861" name="Shape 861"/>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 name="Shape 863"/>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 name="Shape 864"/>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2995171" y="3662359"/>
            <a:ext cx="238538" cy="385633"/>
            <a:chOff x="1988225" y="4286525"/>
            <a:chExt cx="305075" cy="493200"/>
          </a:xfrm>
        </p:grpSpPr>
        <p:sp>
          <p:nvSpPr>
            <p:cNvPr id="867" name="Shape 867"/>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 name="Shape 869"/>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0" name="Shape 870"/>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2" name="Shape 872"/>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74" name="Shape 874"/>
          <p:cNvGrpSpPr/>
          <p:nvPr/>
        </p:nvGrpSpPr>
        <p:grpSpPr>
          <a:xfrm>
            <a:off x="3501236" y="3689491"/>
            <a:ext cx="288051" cy="364697"/>
            <a:chOff x="2635450" y="4321225"/>
            <a:chExt cx="368400" cy="466425"/>
          </a:xfrm>
        </p:grpSpPr>
        <p:sp>
          <p:nvSpPr>
            <p:cNvPr id="875" name="Shape 875"/>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6" name="Shape 876"/>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7" name="Shape 877"/>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8" name="Shape 878"/>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9" name="Shape 879"/>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0" name="Shape 880"/>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81" name="Shape 881"/>
          <p:cNvGrpSpPr/>
          <p:nvPr/>
        </p:nvGrpSpPr>
        <p:grpSpPr>
          <a:xfrm>
            <a:off x="6634798" y="3680440"/>
            <a:ext cx="318976" cy="357074"/>
            <a:chOff x="6643075" y="4309650"/>
            <a:chExt cx="407950" cy="456675"/>
          </a:xfrm>
        </p:grpSpPr>
        <p:sp>
          <p:nvSpPr>
            <p:cNvPr id="882" name="Shape 882"/>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3" name="Shape 883"/>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4" name="Shape 884"/>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5" name="Shape 885"/>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6" name="Shape 886"/>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7" name="Shape 887"/>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8" name="Shape 888"/>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9" name="Shape 889"/>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0" name="Shape 890"/>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91" name="Shape 891"/>
          <p:cNvGrpSpPr/>
          <p:nvPr/>
        </p:nvGrpSpPr>
        <p:grpSpPr>
          <a:xfrm>
            <a:off x="5532671" y="4184609"/>
            <a:ext cx="420877" cy="403734"/>
            <a:chOff x="5233525" y="4954450"/>
            <a:chExt cx="538275" cy="516350"/>
          </a:xfrm>
        </p:grpSpPr>
        <p:sp>
          <p:nvSpPr>
            <p:cNvPr id="892" name="Shape 892"/>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3" name="Shape 893"/>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4" name="Shape 894"/>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5" name="Shape 895"/>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6" name="Shape 896"/>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7" name="Shape 897"/>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8" name="Shape 898"/>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9" name="Shape 899"/>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0" name="Shape 900"/>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1" name="Shape 901"/>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2" name="Shape 902"/>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3" name="Shape 903"/>
          <p:cNvGrpSpPr/>
          <p:nvPr/>
        </p:nvGrpSpPr>
        <p:grpSpPr>
          <a:xfrm>
            <a:off x="5003266" y="4191744"/>
            <a:ext cx="428500" cy="389464"/>
            <a:chOff x="4556450" y="4963575"/>
            <a:chExt cx="548025" cy="498100"/>
          </a:xfrm>
        </p:grpSpPr>
        <p:sp>
          <p:nvSpPr>
            <p:cNvPr id="904" name="Shape 904"/>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5" name="Shape 905"/>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6" name="Shape 906"/>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7" name="Shape 907"/>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8" name="Shape 908"/>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9" name="Shape 909"/>
          <p:cNvGrpSpPr/>
          <p:nvPr/>
        </p:nvGrpSpPr>
        <p:grpSpPr>
          <a:xfrm>
            <a:off x="1856392" y="4276013"/>
            <a:ext cx="414211" cy="229018"/>
            <a:chOff x="531800" y="5071350"/>
            <a:chExt cx="529750" cy="292900"/>
          </a:xfrm>
        </p:grpSpPr>
        <p:sp>
          <p:nvSpPr>
            <p:cNvPr id="910" name="Shape 910"/>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1" name="Shape 911"/>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2" name="Shape 912"/>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3" name="Shape 913"/>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4" name="Shape 914"/>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5" name="Shape 915"/>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6" name="Shape 916"/>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17" name="Shape 917"/>
          <p:cNvSpPr txBox="1"/>
          <p:nvPr/>
        </p:nvSpPr>
        <p:spPr>
          <a:xfrm>
            <a:off x="96350" y="385237"/>
            <a:ext cx="17763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37500"/>
              <a:buFont typeface="Arial"/>
              <a:buNone/>
            </a:pPr>
            <a:r>
              <a:rPr lang="en" sz="800" b="1">
                <a:solidFill>
                  <a:srgbClr val="4D778A"/>
                </a:solidFill>
                <a:latin typeface="Muli"/>
                <a:ea typeface="Muli"/>
                <a:cs typeface="Muli"/>
                <a:sym typeface="Muli"/>
              </a:rPr>
              <a:t>SlidesCarnival icons are editable shapes</a:t>
            </a:r>
            <a:r>
              <a:rPr lang="en" sz="800">
                <a:solidFill>
                  <a:srgbClr val="4D778A"/>
                </a:solidFill>
                <a:latin typeface="Muli"/>
                <a:ea typeface="Muli"/>
                <a:cs typeface="Muli"/>
                <a:sym typeface="Muli"/>
              </a:rPr>
              <a:t>. </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Clr>
                <a:schemeClr val="dk1"/>
              </a:buClr>
              <a:buSzPct val="137500"/>
              <a:buFont typeface="Arial"/>
              <a:buNone/>
            </a:pPr>
            <a:r>
              <a:rPr lang="en" sz="800">
                <a:solidFill>
                  <a:srgbClr val="4D778A"/>
                </a:solidFill>
                <a:latin typeface="Muli"/>
                <a:ea typeface="Muli"/>
                <a:cs typeface="Muli"/>
                <a:sym typeface="Muli"/>
              </a:rPr>
              <a:t>This means that you can:</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Resize them without losing quality.</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Change line color, width and style.</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Isn’t that nice? :)</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Examples:</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None/>
            </a:pPr>
            <a:endParaRPr sz="800">
              <a:solidFill>
                <a:srgbClr val="4D778A"/>
              </a:solidFill>
              <a:latin typeface="Muli"/>
              <a:ea typeface="Muli"/>
              <a:cs typeface="Muli"/>
              <a:sym typeface="Muli"/>
            </a:endParaRPr>
          </a:p>
        </p:txBody>
      </p:sp>
      <p:grpSp>
        <p:nvGrpSpPr>
          <p:cNvPr id="918" name="Shape 918"/>
          <p:cNvGrpSpPr/>
          <p:nvPr/>
        </p:nvGrpSpPr>
        <p:grpSpPr>
          <a:xfrm>
            <a:off x="1072290" y="2105137"/>
            <a:ext cx="424542" cy="413525"/>
            <a:chOff x="5916675" y="927975"/>
            <a:chExt cx="516350" cy="502950"/>
          </a:xfrm>
        </p:grpSpPr>
        <p:sp>
          <p:nvSpPr>
            <p:cNvPr id="919" name="Shape 91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0" name="Shape 92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1" name="Shape 921"/>
          <p:cNvGrpSpPr/>
          <p:nvPr/>
        </p:nvGrpSpPr>
        <p:grpSpPr>
          <a:xfrm>
            <a:off x="207828" y="2795754"/>
            <a:ext cx="745712" cy="726360"/>
            <a:chOff x="5916675" y="927975"/>
            <a:chExt cx="516350" cy="502950"/>
          </a:xfrm>
        </p:grpSpPr>
        <p:sp>
          <p:nvSpPr>
            <p:cNvPr id="922" name="Shape 92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3" name="Shape 92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4" name="Shape 924"/>
          <p:cNvGrpSpPr/>
          <p:nvPr/>
        </p:nvGrpSpPr>
        <p:grpSpPr>
          <a:xfrm>
            <a:off x="207658" y="2105137"/>
            <a:ext cx="424542" cy="413525"/>
            <a:chOff x="5916675" y="927975"/>
            <a:chExt cx="516350" cy="502950"/>
          </a:xfrm>
        </p:grpSpPr>
        <p:sp>
          <p:nvSpPr>
            <p:cNvPr id="925" name="Shape 92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6" name="Shape 92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27" name="Shape 927"/>
          <p:cNvSpPr/>
          <p:nvPr/>
        </p:nvSpPr>
        <p:spPr>
          <a:xfrm>
            <a:off x="1260488"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8" name="Shape 928"/>
          <p:cNvSpPr/>
          <p:nvPr/>
        </p:nvSpPr>
        <p:spPr>
          <a:xfrm>
            <a:off x="395857"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9" name="Shape 929"/>
          <p:cNvSpPr/>
          <p:nvPr/>
        </p:nvSpPr>
        <p:spPr>
          <a:xfrm>
            <a:off x="537830" y="3201933"/>
            <a:ext cx="691194" cy="39043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37A9DD"/>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84410" y="1725610"/>
            <a:ext cx="3220800" cy="1159799"/>
          </a:xfrm>
          <a:prstGeom prst="rect">
            <a:avLst/>
          </a:prstGeom>
        </p:spPr>
        <p:txBody>
          <a:bodyPr lIns="91425" tIns="91425" rIns="91425" bIns="91425" anchor="ctr" anchorCtr="0">
            <a:noAutofit/>
          </a:bodyPr>
          <a:lstStyle/>
          <a:p>
            <a:pPr lvl="0">
              <a:spcBef>
                <a:spcPts val="0"/>
              </a:spcBef>
              <a:buNone/>
            </a:pPr>
            <a:r>
              <a:rPr lang="en" dirty="0" smtClean="0">
                <a:ln>
                  <a:solidFill>
                    <a:schemeClr val="tx1"/>
                  </a:solidFill>
                </a:ln>
                <a:solidFill>
                  <a:schemeClr val="accent1">
                    <a:lumMod val="60000"/>
                    <a:lumOff val="40000"/>
                  </a:schemeClr>
                </a:solidFill>
                <a:effectLst>
                  <a:outerShdw blurRad="38100" dist="38100" dir="2700000" algn="tl">
                    <a:srgbClr val="000000">
                      <a:alpha val="43137"/>
                    </a:srgbClr>
                  </a:outerShdw>
                </a:effectLst>
                <a:latin typeface="Braggadocio" pitchFamily="18" charset="0"/>
                <a:ea typeface="Braggadocio" pitchFamily="18" charset="0"/>
                <a:cs typeface="Braggadocio" pitchFamily="18" charset="0"/>
              </a:rPr>
              <a:t>Team Sonar</a:t>
            </a:r>
            <a:endParaRPr lang="en" dirty="0">
              <a:ln>
                <a:solidFill>
                  <a:schemeClr val="tx1"/>
                </a:solidFill>
              </a:ln>
              <a:solidFill>
                <a:schemeClr val="accent1">
                  <a:lumMod val="60000"/>
                  <a:lumOff val="40000"/>
                </a:schemeClr>
              </a:solidFill>
              <a:effectLst>
                <a:outerShdw blurRad="38100" dist="38100" dir="2700000" algn="tl">
                  <a:srgbClr val="000000">
                    <a:alpha val="43137"/>
                  </a:srgbClr>
                </a:outerShdw>
              </a:effectLst>
              <a:latin typeface="Braggadocio" pitchFamily="18" charset="0"/>
              <a:ea typeface="Braggadocio" pitchFamily="18" charset="0"/>
              <a:cs typeface="Braggadocio" pitchFamily="18" charset="0"/>
            </a:endParaRPr>
          </a:p>
        </p:txBody>
      </p:sp>
      <p:sp>
        <p:nvSpPr>
          <p:cNvPr id="2" name="TextBox 1"/>
          <p:cNvSpPr txBox="1"/>
          <p:nvPr/>
        </p:nvSpPr>
        <p:spPr>
          <a:xfrm>
            <a:off x="4006921" y="2605541"/>
            <a:ext cx="3165817" cy="323165"/>
          </a:xfrm>
          <a:prstGeom prst="rect">
            <a:avLst/>
          </a:prstGeom>
          <a:noFill/>
        </p:spPr>
        <p:txBody>
          <a:bodyPr wrap="square" rtlCol="0">
            <a:spAutoFit/>
          </a:bodyPr>
          <a:lstStyle/>
          <a:p>
            <a:pPr algn="ctr"/>
            <a:r>
              <a:rPr lang="en-US" sz="1500" dirty="0" err="1" smtClean="0">
                <a:ln>
                  <a:solidFill>
                    <a:srgbClr val="00B0F0"/>
                  </a:solidFill>
                </a:ln>
                <a:solidFill>
                  <a:schemeClr val="accent4">
                    <a:lumMod val="60000"/>
                    <a:lumOff val="40000"/>
                  </a:schemeClr>
                </a:solidFill>
                <a:latin typeface="Ariston" pitchFamily="18" charset="0"/>
                <a:ea typeface="Ariston" pitchFamily="18" charset="0"/>
                <a:cs typeface="Ariston" pitchFamily="18" charset="0"/>
              </a:rPr>
              <a:t>Sáng</a:t>
            </a:r>
            <a:r>
              <a:rPr lang="en-US" sz="1500" dirty="0" smtClean="0">
                <a:ln>
                  <a:solidFill>
                    <a:srgbClr val="00B0F0"/>
                  </a:solidFill>
                </a:ln>
                <a:solidFill>
                  <a:schemeClr val="accent4">
                    <a:lumMod val="60000"/>
                    <a:lumOff val="40000"/>
                  </a:schemeClr>
                </a:solidFill>
                <a:latin typeface="Ariston" pitchFamily="18" charset="0"/>
                <a:ea typeface="Ariston" pitchFamily="18" charset="0"/>
                <a:cs typeface="Ariston" pitchFamily="18" charset="0"/>
              </a:rPr>
              <a:t> </a:t>
            </a:r>
            <a:r>
              <a:rPr lang="en-US" sz="1500" dirty="0" err="1">
                <a:ln>
                  <a:solidFill>
                    <a:srgbClr val="00B0F0"/>
                  </a:solidFill>
                </a:ln>
                <a:solidFill>
                  <a:schemeClr val="accent4">
                    <a:lumMod val="60000"/>
                    <a:lumOff val="40000"/>
                  </a:schemeClr>
                </a:solidFill>
                <a:latin typeface="Ariston" pitchFamily="18" charset="0"/>
                <a:ea typeface="Ariston" pitchFamily="18" charset="0"/>
                <a:cs typeface="Ariston" pitchFamily="18" charset="0"/>
              </a:rPr>
              <a:t>T</a:t>
            </a:r>
            <a:r>
              <a:rPr lang="en-US" sz="1500" dirty="0" err="1" smtClean="0">
                <a:ln>
                  <a:solidFill>
                    <a:srgbClr val="00B0F0"/>
                  </a:solidFill>
                </a:ln>
                <a:solidFill>
                  <a:schemeClr val="accent4">
                    <a:lumMod val="60000"/>
                    <a:lumOff val="40000"/>
                  </a:schemeClr>
                </a:solidFill>
                <a:latin typeface="Ariston" pitchFamily="18" charset="0"/>
                <a:ea typeface="Ariston" pitchFamily="18" charset="0"/>
                <a:cs typeface="Ariston" pitchFamily="18" charset="0"/>
              </a:rPr>
              <a:t>ạo</a:t>
            </a:r>
            <a:r>
              <a:rPr lang="en-US" sz="1500" dirty="0" smtClean="0">
                <a:ln>
                  <a:solidFill>
                    <a:srgbClr val="00B0F0"/>
                  </a:solidFill>
                </a:ln>
                <a:solidFill>
                  <a:schemeClr val="accent4">
                    <a:lumMod val="60000"/>
                    <a:lumOff val="40000"/>
                  </a:schemeClr>
                </a:solidFill>
                <a:latin typeface="Ariston" pitchFamily="18" charset="0"/>
                <a:ea typeface="Ariston" pitchFamily="18" charset="0"/>
                <a:cs typeface="Ariston" pitchFamily="18" charset="0"/>
              </a:rPr>
              <a:t> </a:t>
            </a:r>
            <a:r>
              <a:rPr lang="en-US" sz="1500" dirty="0" err="1" smtClean="0">
                <a:ln>
                  <a:solidFill>
                    <a:srgbClr val="00B0F0"/>
                  </a:solidFill>
                </a:ln>
                <a:solidFill>
                  <a:schemeClr val="accent4">
                    <a:lumMod val="60000"/>
                    <a:lumOff val="40000"/>
                  </a:schemeClr>
                </a:solidFill>
                <a:latin typeface="Ariston" pitchFamily="18" charset="0"/>
                <a:ea typeface="Ariston" pitchFamily="18" charset="0"/>
                <a:cs typeface="Ariston" pitchFamily="18" charset="0"/>
              </a:rPr>
              <a:t>Không</a:t>
            </a:r>
            <a:r>
              <a:rPr lang="en-US" sz="1500" dirty="0" smtClean="0">
                <a:ln>
                  <a:solidFill>
                    <a:srgbClr val="00B0F0"/>
                  </a:solidFill>
                </a:ln>
                <a:solidFill>
                  <a:schemeClr val="accent4">
                    <a:lumMod val="60000"/>
                    <a:lumOff val="40000"/>
                  </a:schemeClr>
                </a:solidFill>
                <a:latin typeface="Ariston" pitchFamily="18" charset="0"/>
                <a:ea typeface="Ariston" pitchFamily="18" charset="0"/>
                <a:cs typeface="Ariston" pitchFamily="18" charset="0"/>
              </a:rPr>
              <a:t> </a:t>
            </a:r>
            <a:r>
              <a:rPr lang="en-US" sz="1500" dirty="0" err="1" smtClean="0">
                <a:ln>
                  <a:solidFill>
                    <a:srgbClr val="00B0F0"/>
                  </a:solidFill>
                </a:ln>
                <a:solidFill>
                  <a:schemeClr val="accent4">
                    <a:lumMod val="60000"/>
                    <a:lumOff val="40000"/>
                  </a:schemeClr>
                </a:solidFill>
                <a:latin typeface="Ariston" pitchFamily="18" charset="0"/>
                <a:ea typeface="Ariston" pitchFamily="18" charset="0"/>
                <a:cs typeface="Ariston" pitchFamily="18" charset="0"/>
              </a:rPr>
              <a:t>Ngừng</a:t>
            </a:r>
            <a:endParaRPr lang="en-US" sz="1500" dirty="0">
              <a:ln>
                <a:solidFill>
                  <a:srgbClr val="00B0F0"/>
                </a:solidFill>
              </a:ln>
              <a:solidFill>
                <a:schemeClr val="accent4">
                  <a:lumMod val="60000"/>
                  <a:lumOff val="40000"/>
                </a:schemeClr>
              </a:solidFill>
              <a:latin typeface="Ariston" pitchFamily="18" charset="0"/>
              <a:ea typeface="Ariston" pitchFamily="18" charset="0"/>
              <a:cs typeface="Ariston" pitchFamily="18" charset="0"/>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p:nvPr/>
        </p:nvSpPr>
        <p:spPr>
          <a:xfrm>
            <a:off x="255679" y="730158"/>
            <a:ext cx="8309895" cy="3885755"/>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8F8F8"/>
          </a:solidFill>
          <a:ln>
            <a:noFill/>
          </a:ln>
        </p:spPr>
        <p:txBody>
          <a:bodyPr lIns="91425" tIns="91425" rIns="91425" bIns="91425" anchor="ctr" anchorCtr="0">
            <a:noAutofit/>
          </a:bodyPr>
          <a:lstStyle/>
          <a:p>
            <a:pPr lvl="0">
              <a:spcBef>
                <a:spcPts val="0"/>
              </a:spcBef>
              <a:buNone/>
            </a:pPr>
            <a:endParaRPr/>
          </a:p>
        </p:txBody>
      </p:sp>
      <p:sp>
        <p:nvSpPr>
          <p:cNvPr id="13" name="Shape 266"/>
          <p:cNvSpPr txBox="1">
            <a:spLocks/>
          </p:cNvSpPr>
          <p:nvPr/>
        </p:nvSpPr>
        <p:spPr>
          <a:xfrm>
            <a:off x="255680" y="212836"/>
            <a:ext cx="4946700" cy="6219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r>
              <a:rPr lang="en" sz="2800" b="1" i="1" dirty="0" smtClean="0">
                <a:solidFill>
                  <a:srgbClr val="92D050"/>
                </a:solidFill>
                <a:effectLst>
                  <a:outerShdw blurRad="38100" dist="38100" dir="2700000" algn="tl">
                    <a:srgbClr val="000000">
                      <a:alpha val="43137"/>
                    </a:srgbClr>
                  </a:outerShdw>
                </a:effectLst>
                <a:latin typeface="+mj-lt"/>
                <a:cs typeface="Times New Roman" pitchFamily="18" charset="0"/>
              </a:rPr>
              <a:t>Giới Thiệu Về Team</a:t>
            </a:r>
            <a:endParaRPr lang="en" sz="2800" b="1" i="1" dirty="0">
              <a:solidFill>
                <a:srgbClr val="92D050"/>
              </a:solidFill>
              <a:effectLst>
                <a:outerShdw blurRad="38100" dist="38100" dir="2700000" algn="tl">
                  <a:srgbClr val="000000">
                    <a:alpha val="43137"/>
                  </a:srgbClr>
                </a:outerShdw>
              </a:effectLst>
              <a:latin typeface="+mj-lt"/>
              <a:cs typeface="Times New Roman" pitchFamily="18" charset="0"/>
            </a:endParaRPr>
          </a:p>
        </p:txBody>
      </p:sp>
      <p:sp>
        <p:nvSpPr>
          <p:cNvPr id="15" name="Shape 267"/>
          <p:cNvSpPr txBox="1">
            <a:spLocks/>
          </p:cNvSpPr>
          <p:nvPr/>
        </p:nvSpPr>
        <p:spPr>
          <a:xfrm>
            <a:off x="1322224" y="1257523"/>
            <a:ext cx="5400000" cy="2196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sz="1600" b="1" i="1"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Team Sonar </a:t>
            </a:r>
            <a:r>
              <a:rPr lang="en-US" sz="1600" b="1" i="1" dirty="0" err="1" smtClean="0">
                <a:solidFill>
                  <a:schemeClr val="tx2">
                    <a:lumMod val="50000"/>
                  </a:schemeClr>
                </a:solidFill>
                <a:latin typeface="Times New Roman" pitchFamily="18" charset="0"/>
                <a:cs typeface="Times New Roman" pitchFamily="18" charset="0"/>
              </a:rPr>
              <a:t>đang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hoạt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động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trong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lĩnh</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vực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thiết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kế</a:t>
            </a:r>
            <a:r>
              <a:rPr lang="en-US" sz="1600" b="1" i="1" dirty="0" smtClean="0">
                <a:solidFill>
                  <a:schemeClr val="tx2">
                    <a:lumMod val="50000"/>
                  </a:schemeClr>
                </a:solidFill>
                <a:latin typeface="Times New Roman" pitchFamily="18" charset="0"/>
                <a:cs typeface="Times New Roman" pitchFamily="18" charset="0"/>
              </a:rPr>
              <a:t> website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marketing online. </a:t>
            </a:r>
            <a:r>
              <a:rPr lang="en-US" sz="1600" b="1" i="1" dirty="0" err="1" smtClean="0">
                <a:solidFill>
                  <a:schemeClr val="tx2">
                    <a:lumMod val="50000"/>
                  </a:schemeClr>
                </a:solidFill>
                <a:latin typeface="Times New Roman" pitchFamily="18" charset="0"/>
                <a:cs typeface="Times New Roman" pitchFamily="18" charset="0"/>
              </a:rPr>
              <a:t>Sau</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thời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gian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thành</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lập</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hoạt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động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nhận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được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số</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dự</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án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về</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thiết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kế</a:t>
            </a:r>
            <a:r>
              <a:rPr lang="en-US" sz="1600" b="1" i="1" dirty="0" smtClean="0">
                <a:solidFill>
                  <a:schemeClr val="tx2">
                    <a:lumMod val="50000"/>
                  </a:schemeClr>
                </a:solidFill>
                <a:latin typeface="Times New Roman" pitchFamily="18" charset="0"/>
                <a:cs typeface="Times New Roman" pitchFamily="18" charset="0"/>
              </a:rPr>
              <a:t> website, </a:t>
            </a:r>
            <a:r>
              <a:rPr lang="en-US" sz="1600" b="1" i="1" dirty="0" err="1" smtClean="0">
                <a:solidFill>
                  <a:schemeClr val="tx2">
                    <a:lumMod val="50000"/>
                  </a:schemeClr>
                </a:solidFill>
                <a:latin typeface="Times New Roman" pitchFamily="18" charset="0"/>
                <a:cs typeface="Times New Roman" pitchFamily="18" charset="0"/>
              </a:rPr>
              <a:t>ứng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dụng</a:t>
            </a:r>
            <a:r>
              <a:rPr lang="en-US" sz="1600" b="1" i="1" dirty="0" smtClean="0">
                <a:solidFill>
                  <a:schemeClr val="tx2">
                    <a:lumMod val="50000"/>
                  </a:schemeClr>
                </a:solidFill>
                <a:latin typeface="Times New Roman" pitchFamily="18" charset="0"/>
                <a:cs typeface="Times New Roman" pitchFamily="18" charset="0"/>
              </a:rPr>
              <a:t> web </a:t>
            </a:r>
            <a:r>
              <a:rPr lang="en-US" sz="1600" b="1" i="1" dirty="0" err="1" smtClean="0">
                <a:solidFill>
                  <a:schemeClr val="tx2">
                    <a:lumMod val="50000"/>
                  </a:schemeClr>
                </a:solidFill>
                <a:latin typeface="Times New Roman" pitchFamily="18" charset="0"/>
                <a:cs typeface="Times New Roman" pitchFamily="18" charset="0"/>
              </a:rPr>
              <a:t>cho</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số</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công</a:t>
            </a:r>
            <a:r>
              <a:rPr lang="en-US" sz="1600" b="1" i="1" dirty="0" smtClean="0">
                <a:solidFill>
                  <a:schemeClr val="tx2">
                    <a:lumMod val="50000"/>
                  </a:schemeClr>
                </a:solidFill>
                <a:latin typeface="Times New Roman" pitchFamily="18" charset="0"/>
                <a:cs typeface="Times New Roman" pitchFamily="18" charset="0"/>
              </a:rPr>
              <a:t> ty, </a:t>
            </a:r>
            <a:r>
              <a:rPr lang="en-US" sz="1600" b="1" i="1" dirty="0" err="1" smtClean="0">
                <a:solidFill>
                  <a:schemeClr val="tx2">
                    <a:lumMod val="50000"/>
                  </a:schemeClr>
                </a:solidFill>
                <a:latin typeface="Times New Roman" pitchFamily="18" charset="0"/>
                <a:cs typeface="Times New Roman" pitchFamily="18" charset="0"/>
              </a:rPr>
              <a:t>tổ</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chức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trường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chiến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dịch</a:t>
            </a:r>
            <a:r>
              <a:rPr lang="en-US" sz="1600" b="1" i="1" dirty="0" smtClean="0">
                <a:solidFill>
                  <a:schemeClr val="tx2">
                    <a:lumMod val="50000"/>
                  </a:schemeClr>
                </a:solidFill>
                <a:latin typeface="Times New Roman" pitchFamily="18" charset="0"/>
                <a:cs typeface="Times New Roman" pitchFamily="18" charset="0"/>
              </a:rPr>
              <a:t> marketing online </a:t>
            </a:r>
            <a:r>
              <a:rPr lang="en-US" sz="1600" b="1" i="1" dirty="0" err="1" smtClean="0">
                <a:solidFill>
                  <a:schemeClr val="tx2">
                    <a:lumMod val="50000"/>
                  </a:schemeClr>
                </a:solidFill>
                <a:latin typeface="Times New Roman" pitchFamily="18" charset="0"/>
                <a:cs typeface="Times New Roman" pitchFamily="18" charset="0"/>
              </a:rPr>
              <a:t>tăng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doanh</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số</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bán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hàng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cho</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công</a:t>
            </a:r>
            <a:r>
              <a:rPr lang="en-US" sz="1600" b="1" i="1" dirty="0" smtClean="0">
                <a:solidFill>
                  <a:schemeClr val="tx2">
                    <a:lumMod val="50000"/>
                  </a:schemeClr>
                </a:solidFill>
                <a:latin typeface="Times New Roman" pitchFamily="18" charset="0"/>
                <a:cs typeface="Times New Roman" pitchFamily="18" charset="0"/>
              </a:rPr>
              <a:t> ty </a:t>
            </a:r>
            <a:r>
              <a:rPr lang="en-US" sz="1600" b="1" i="1" dirty="0" err="1" smtClean="0">
                <a:solidFill>
                  <a:schemeClr val="tx2">
                    <a:lumMod val="50000"/>
                  </a:schemeClr>
                </a:solidFill>
                <a:latin typeface="Times New Roman" pitchFamily="18" charset="0"/>
                <a:cs typeface="Times New Roman" pitchFamily="18" charset="0"/>
              </a:rPr>
              <a:t>thời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trang</a:t>
            </a:r>
            <a:r>
              <a:rPr lang="en-US" sz="1600" b="1" i="1" dirty="0" smtClean="0">
                <a:solidFill>
                  <a:schemeClr val="tx2">
                    <a:lumMod val="50000"/>
                  </a:schemeClr>
                </a:solidFill>
                <a:latin typeface="Times New Roman" pitchFamily="18" charset="0"/>
                <a:cs typeface="Times New Roman" pitchFamily="18" charset="0"/>
              </a:rPr>
              <a:t> A. </a:t>
            </a:r>
            <a:r>
              <a:rPr lang="en-US" sz="1600" b="1" i="1" dirty="0" err="1" smtClean="0">
                <a:solidFill>
                  <a:schemeClr val="tx2">
                    <a:lumMod val="50000"/>
                  </a:schemeClr>
                </a:solidFill>
                <a:latin typeface="Times New Roman" pitchFamily="18" charset="0"/>
                <a:cs typeface="Times New Roman" pitchFamily="18" charset="0"/>
              </a:rPr>
              <a:t>Nhận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thấy</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khả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năng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hoạt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động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của</a:t>
            </a:r>
            <a:r>
              <a:rPr lang="en-US" sz="1600" b="1" i="1" dirty="0" smtClean="0">
                <a:solidFill>
                  <a:schemeClr val="tx2">
                    <a:lumMod val="50000"/>
                  </a:schemeClr>
                </a:solidFill>
                <a:latin typeface="Times New Roman" pitchFamily="18" charset="0"/>
                <a:cs typeface="Times New Roman" pitchFamily="18" charset="0"/>
              </a:rPr>
              <a:t> team </a:t>
            </a:r>
            <a:r>
              <a:rPr lang="en-US" sz="1600" b="1" i="1" dirty="0" err="1" smtClean="0">
                <a:solidFill>
                  <a:schemeClr val="tx2">
                    <a:lumMod val="50000"/>
                  </a:schemeClr>
                </a:solidFill>
                <a:latin typeface="Times New Roman" pitchFamily="18" charset="0"/>
                <a:cs typeface="Times New Roman" pitchFamily="18" charset="0"/>
              </a:rPr>
              <a:t>đang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thật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sự</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có</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hiệu</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quả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thu</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lại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được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lợi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nhuận</a:t>
            </a:r>
            <a:r>
              <a:rPr lang="en-US" sz="1600" b="1" i="1" dirty="0" smtClean="0">
                <a:solidFill>
                  <a:schemeClr val="tx2">
                    <a:lumMod val="50000"/>
                  </a:schemeClr>
                </a:solidFill>
                <a:latin typeface="Times New Roman" pitchFamily="18" charset="0"/>
                <a:cs typeface="Times New Roman" pitchFamily="18" charset="0"/>
              </a:rPr>
              <a:t>. Team </a:t>
            </a:r>
            <a:r>
              <a:rPr lang="en-US" sz="1600" b="1" i="1" dirty="0" err="1" smtClean="0">
                <a:solidFill>
                  <a:schemeClr val="tx2">
                    <a:lumMod val="50000"/>
                  </a:schemeClr>
                </a:solidFill>
                <a:latin typeface="Times New Roman" pitchFamily="18" charset="0"/>
                <a:cs typeface="Times New Roman" pitchFamily="18" charset="0"/>
              </a:rPr>
              <a:t>đã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họp</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thống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nhất</a:t>
            </a:r>
            <a:r>
              <a:rPr lang="en-US" sz="1600" b="1" i="1" dirty="0" smtClean="0">
                <a:solidFill>
                  <a:schemeClr val="tx2">
                    <a:lumMod val="50000"/>
                  </a:schemeClr>
                </a:solidFill>
                <a:latin typeface="Times New Roman" pitchFamily="18" charset="0"/>
                <a:cs typeface="Times New Roman" pitchFamily="18" charset="0"/>
              </a:rPr>
              <a:t> ý </a:t>
            </a:r>
            <a:r>
              <a:rPr lang="en-US" sz="1600" b="1" i="1" dirty="0" err="1" smtClean="0">
                <a:solidFill>
                  <a:schemeClr val="tx2">
                    <a:lumMod val="50000"/>
                  </a:schemeClr>
                </a:solidFill>
                <a:latin typeface="Times New Roman" pitchFamily="18" charset="0"/>
                <a:cs typeface="Times New Roman" pitchFamily="18" charset="0"/>
              </a:rPr>
              <a:t>kiến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xây</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dựng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website </a:t>
            </a:r>
            <a:r>
              <a:rPr lang="en-US" sz="1600" b="1" i="1" dirty="0" err="1" smtClean="0">
                <a:solidFill>
                  <a:schemeClr val="tx2">
                    <a:lumMod val="50000"/>
                  </a:schemeClr>
                </a:solidFill>
                <a:latin typeface="Times New Roman" pitchFamily="18" charset="0"/>
                <a:cs typeface="Times New Roman" pitchFamily="18" charset="0"/>
              </a:rPr>
              <a:t>cho</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riêng</a:t>
            </a:r>
            <a:r>
              <a:rPr lang="en-US" sz="1600" b="1" i="1" dirty="0" smtClean="0">
                <a:solidFill>
                  <a:schemeClr val="tx2">
                    <a:lumMod val="50000"/>
                  </a:schemeClr>
                </a:solidFill>
                <a:latin typeface="Times New Roman" pitchFamily="18" charset="0"/>
                <a:cs typeface="Times New Roman" pitchFamily="18" charset="0"/>
              </a:rPr>
              <a:t> team.</a:t>
            </a:r>
            <a:endParaRPr lang="en-US" sz="1600" b="1" i="1" dirty="0">
              <a:solidFill>
                <a:schemeClr val="tx2">
                  <a:lumMod val="50000"/>
                </a:schemeClr>
              </a:solidFill>
              <a:latin typeface="Times New Roman" pitchFamily="18" charset="0"/>
              <a:cs typeface="Times New Roman" pitchFamily="18" charset="0"/>
            </a:endParaRPr>
          </a:p>
        </p:txBody>
      </p:sp>
      <p:grpSp>
        <p:nvGrpSpPr>
          <p:cNvPr id="11" name="Shape 574"/>
          <p:cNvGrpSpPr/>
          <p:nvPr/>
        </p:nvGrpSpPr>
        <p:grpSpPr>
          <a:xfrm>
            <a:off x="238446" y="1612573"/>
            <a:ext cx="332327" cy="336119"/>
            <a:chOff x="5290150" y="1636700"/>
            <a:chExt cx="425025" cy="429875"/>
          </a:xfrm>
        </p:grpSpPr>
        <p:sp>
          <p:nvSpPr>
            <p:cNvPr id="12" name="Shape 575"/>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76"/>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 name="Shape 585"/>
          <p:cNvGrpSpPr/>
          <p:nvPr/>
        </p:nvGrpSpPr>
        <p:grpSpPr>
          <a:xfrm>
            <a:off x="3862051" y="375549"/>
            <a:ext cx="357074" cy="338034"/>
            <a:chOff x="6618700" y="1635475"/>
            <a:chExt cx="456675" cy="432325"/>
          </a:xfrm>
        </p:grpSpPr>
        <p:sp>
          <p:nvSpPr>
            <p:cNvPr id="17" name="Shape 586"/>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587"/>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588"/>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589"/>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90"/>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2" name="Shape 625"/>
          <p:cNvGrpSpPr/>
          <p:nvPr/>
        </p:nvGrpSpPr>
        <p:grpSpPr>
          <a:xfrm>
            <a:off x="6299258" y="3096346"/>
            <a:ext cx="321849" cy="302810"/>
            <a:chOff x="5972700" y="2330200"/>
            <a:chExt cx="411625" cy="387275"/>
          </a:xfrm>
        </p:grpSpPr>
        <p:sp>
          <p:nvSpPr>
            <p:cNvPr id="23" name="Shape 62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62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1483565000"/>
                  </p:ext>
                </p:extLst>
              </p:nvPr>
            </p:nvGraphicFramePr>
            <p:xfrm>
              <a:off x="606168" y="1017139"/>
              <a:ext cx="8024128" cy="3698695"/>
            </p:xfrm>
            <a:graphic>
              <a:graphicData uri="http://schemas.openxmlformats.org/drawingml/2006/table">
                <a:tbl>
                  <a:tblPr firstRow="1" bandRow="1">
                    <a:tableStyleId>{69C7853C-536D-4A76-A0AE-DD22124D55A5}</a:tableStyleId>
                  </a:tblPr>
                  <a:tblGrid>
                    <a:gridCol w="1285760"/>
                    <a:gridCol w="3385579"/>
                    <a:gridCol w="3352789"/>
                  </a:tblGrid>
                  <a:tr h="415330">
                    <a:tc>
                      <a:txBody>
                        <a:bodyPr/>
                        <a:lstStyle/>
                        <a:p>
                          <a:pPr algn="ctr"/>
                          <a:r>
                            <a:rPr lang="en-US" dirty="0" smtClean="0">
                              <a:effectLst>
                                <a:outerShdw blurRad="38100" dist="38100" dir="2700000" algn="tl">
                                  <a:srgbClr val="000000">
                                    <a:alpha val="43137"/>
                                  </a:srgbClr>
                                </a:outerShdw>
                              </a:effectLst>
                            </a:rPr>
                            <a:t>STT</a:t>
                          </a:r>
                          <a:endParaRPr lang="en-US" b="1" dirty="0">
                            <a:solidFill>
                              <a:schemeClr val="tx1"/>
                            </a:solidFill>
                            <a:effectLst>
                              <a:outerShdw blurRad="38100" dist="38100" dir="2700000" algn="tl">
                                <a:srgbClr val="000000">
                                  <a:alpha val="43137"/>
                                </a:srgbClr>
                              </a:outerShdw>
                            </a:effectLst>
                          </a:endParaRPr>
                        </a:p>
                      </a:txBody>
                      <a:tcPr anchor="ctr"/>
                    </a:tc>
                    <a:tc>
                      <a:txBody>
                        <a:bodyPr/>
                        <a:lstStyle/>
                        <a:p>
                          <a:pPr algn="ctr"/>
                          <a:r>
                            <a:rPr lang="en-US" dirty="0" err="1" smtClean="0">
                              <a:effectLst>
                                <a:outerShdw blurRad="38100" dist="38100" dir="2700000" algn="tl">
                                  <a:srgbClr val="000000">
                                    <a:alpha val="43137"/>
                                  </a:srgbClr>
                                </a:outerShdw>
                              </a:effectLst>
                            </a:rPr>
                            <a:t>Họ</a:t>
                          </a:r>
                          <a:r>
                            <a:rPr lang="en-US" baseline="0" dirty="0" smtClean="0">
                              <a:effectLst>
                                <a:outerShdw blurRad="38100" dist="38100" dir="2700000" algn="tl">
                                  <a:srgbClr val="000000">
                                    <a:alpha val="43137"/>
                                  </a:srgbClr>
                                </a:outerShdw>
                              </a:effectLst>
                            </a:rPr>
                            <a:t> </a:t>
                          </a:r>
                          <a:r>
                            <a:rPr lang="en-US" baseline="0" dirty="0" err="1" smtClean="0">
                              <a:effectLst>
                                <a:outerShdw blurRad="38100" dist="38100" dir="2700000" algn="tl">
                                  <a:srgbClr val="000000">
                                    <a:alpha val="43137"/>
                                  </a:srgbClr>
                                </a:outerShdw>
                              </a:effectLst>
                            </a:rPr>
                            <a:t>Và</a:t>
                          </a:r>
                          <a:r>
                            <a:rPr lang="en-US" baseline="0" dirty="0" smtClean="0">
                              <a:effectLst>
                                <a:outerShdw blurRad="38100" dist="38100" dir="2700000" algn="tl">
                                  <a:srgbClr val="000000">
                                    <a:alpha val="43137"/>
                                  </a:srgbClr>
                                </a:outerShdw>
                              </a:effectLst>
                            </a:rPr>
                            <a:t> </a:t>
                          </a:r>
                          <a:r>
                            <a:rPr lang="en-US" baseline="0" dirty="0" err="1" smtClean="0">
                              <a:effectLst>
                                <a:outerShdw blurRad="38100" dist="38100" dir="2700000" algn="tl">
                                  <a:srgbClr val="000000">
                                    <a:alpha val="43137"/>
                                  </a:srgbClr>
                                </a:outerShdw>
                              </a:effectLst>
                            </a:rPr>
                            <a:t>Tên</a:t>
                          </a:r>
                          <a:endParaRPr lang="en-US" b="1" dirty="0">
                            <a:solidFill>
                              <a:schemeClr val="tx1"/>
                            </a:solidFill>
                            <a:effectLst>
                              <a:outerShdw blurRad="38100" dist="38100" dir="2700000" algn="tl">
                                <a:srgbClr val="000000">
                                  <a:alpha val="43137"/>
                                </a:srgbClr>
                              </a:outerShdw>
                            </a:effectLst>
                          </a:endParaRPr>
                        </a:p>
                      </a:txBody>
                      <a:tcPr anchor="ctr"/>
                    </a:tc>
                    <a:tc>
                      <a:txBody>
                        <a:bodyPr/>
                        <a:lstStyle/>
                        <a:p>
                          <a:pPr algn="ctr"/>
                          <a:r>
                            <a:rPr lang="en-US" b="1" dirty="0" err="1" smtClean="0">
                              <a:solidFill>
                                <a:schemeClr val="lt1"/>
                              </a:solidFill>
                              <a:effectLst>
                                <a:outerShdw blurRad="38100" dist="38100" dir="2700000" algn="tl">
                                  <a:srgbClr val="000000">
                                    <a:alpha val="43137"/>
                                  </a:srgbClr>
                                </a:outerShdw>
                              </a:effectLst>
                            </a:rPr>
                            <a:t>Vị</a:t>
                          </a:r>
                          <a:r>
                            <a:rPr lang="en-US" b="1" baseline="0" dirty="0" smtClean="0">
                              <a:solidFill>
                                <a:schemeClr val="lt1"/>
                              </a:solidFill>
                              <a:effectLst>
                                <a:outerShdw blurRad="38100" dist="38100" dir="2700000" algn="tl">
                                  <a:srgbClr val="000000">
                                    <a:alpha val="43137"/>
                                  </a:srgbClr>
                                </a:outerShdw>
                              </a:effectLst>
                            </a:rPr>
                            <a:t> </a:t>
                          </a:r>
                          <a:r>
                            <a:rPr lang="en-US" b="1" baseline="0" dirty="0" err="1" smtClean="0">
                              <a:solidFill>
                                <a:schemeClr val="lt1"/>
                              </a:solidFill>
                              <a:effectLst>
                                <a:outerShdw blurRad="38100" dist="38100" dir="2700000" algn="tl">
                                  <a:srgbClr val="000000">
                                    <a:alpha val="43137"/>
                                  </a:srgbClr>
                                </a:outerShdw>
                              </a:effectLst>
                            </a:rPr>
                            <a:t>Trí</a:t>
                          </a:r>
                          <a:endParaRPr lang="en-US" b="1" dirty="0">
                            <a:solidFill>
                              <a:schemeClr val="tx1"/>
                            </a:solidFill>
                            <a:effectLst>
                              <a:outerShdw blurRad="38100" dist="38100" dir="2700000" algn="tl">
                                <a:srgbClr val="000000">
                                  <a:alpha val="43137"/>
                                </a:srgbClr>
                              </a:outerShdw>
                            </a:effectLst>
                          </a:endParaRPr>
                        </a:p>
                      </a:txBody>
                      <a:tcPr anchor="ctr"/>
                    </a:tc>
                  </a:tr>
                  <a:tr h="1016785">
                    <a:tc>
                      <a:txBody>
                        <a:bodyPr/>
                        <a:lstStyle/>
                        <a:p>
                          <a:pPr algn="ctr"/>
                          <a:r>
                            <a:rPr lang="en-US" dirty="0" smtClean="0"/>
                            <a:t>1</a:t>
                          </a:r>
                          <a:endParaRPr lang="en-US" dirty="0"/>
                        </a:p>
                      </a:txBody>
                      <a:tcPr anchor="ctr"/>
                    </a:tc>
                    <a:tc>
                      <a:txBody>
                        <a:bodyPr/>
                        <a:lstStyle/>
                        <a:p>
                          <a:pPr algn="ctr"/>
                          <a:r>
                            <a:rPr lang="en-US" dirty="0" err="1" smtClean="0">
                              <a:effectLst/>
                            </a:rPr>
                            <a:t>Lê</a:t>
                          </a:r>
                          <a:r>
                            <a:rPr lang="en-US" baseline="0" dirty="0" smtClean="0">
                              <a:effectLst/>
                            </a:rPr>
                            <a:t> </a:t>
                          </a:r>
                          <a:r>
                            <a:rPr lang="en-US" baseline="0" dirty="0" err="1" smtClean="0">
                              <a:effectLst/>
                            </a:rPr>
                            <a:t>Văn</a:t>
                          </a:r>
                          <a:r>
                            <a:rPr lang="en-US" baseline="0" dirty="0" smtClean="0">
                              <a:effectLst/>
                            </a:rPr>
                            <a:t> </a:t>
                          </a:r>
                          <a:r>
                            <a:rPr lang="en-US" baseline="0" dirty="0" err="1" smtClean="0">
                              <a:effectLst/>
                            </a:rPr>
                            <a:t>Hợp</a:t>
                          </a:r>
                          <a:endParaRPr lang="en-US" b="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aseline="0" dirty="0" smtClean="0"/>
                                <m:t>•</m:t>
                              </m:r>
                            </m:oMath>
                          </a14:m>
                          <a:r>
                            <a:rPr lang="en-US" baseline="0" dirty="0" smtClean="0"/>
                            <a:t> Team Leader</a:t>
                          </a:r>
                          <a:endParaRPr lang="en-US" dirty="0" smtClean="0"/>
                        </a:p>
                        <a:p>
                          <a:pPr algn="l"/>
                          <a14:m>
                            <m:oMath xmlns:m="http://schemas.openxmlformats.org/officeDocument/2006/math">
                              <m:r>
                                <a:rPr lang="en-US" baseline="0" dirty="0" smtClean="0"/>
                                <m:t>•</m:t>
                              </m:r>
                            </m:oMath>
                          </a14:m>
                          <a:r>
                            <a:rPr lang="en-US" baseline="0" dirty="0" smtClean="0"/>
                            <a:t> Full Stack Web Developer</a:t>
                          </a:r>
                          <a:endParaRPr lang="en-US" dirty="0"/>
                        </a:p>
                      </a:txBody>
                      <a:tcPr anchor="ctr"/>
                    </a:tc>
                  </a:tr>
                  <a:tr h="515453">
                    <a:tc>
                      <a:txBody>
                        <a:bodyPr/>
                        <a:lstStyle/>
                        <a:p>
                          <a:pPr algn="ctr"/>
                          <a:r>
                            <a:rPr lang="en-US" dirty="0" smtClean="0"/>
                            <a:t>2</a:t>
                          </a:r>
                          <a:endParaRPr lang="en-US" dirty="0"/>
                        </a:p>
                      </a:txBody>
                      <a:tcPr anchor="ctr"/>
                    </a:tc>
                    <a:tc>
                      <a:txBody>
                        <a:bodyPr/>
                        <a:lstStyle/>
                        <a:p>
                          <a:pPr algn="ctr"/>
                          <a:r>
                            <a:rPr lang="en-US" dirty="0" err="1" smtClean="0"/>
                            <a:t>Võ</a:t>
                          </a:r>
                          <a:r>
                            <a:rPr lang="en-US" baseline="0" dirty="0" smtClean="0"/>
                            <a:t> </a:t>
                          </a:r>
                          <a:r>
                            <a:rPr lang="en-US" baseline="0" dirty="0" err="1" smtClean="0"/>
                            <a:t>Đăng</a:t>
                          </a:r>
                          <a:r>
                            <a:rPr lang="en-US" baseline="0" dirty="0" smtClean="0"/>
                            <a:t> </a:t>
                          </a:r>
                          <a:r>
                            <a:rPr lang="en-US" baseline="0" dirty="0" err="1" smtClean="0"/>
                            <a:t>Ánh</a:t>
                          </a:r>
                          <a:endParaRPr lang="en-US" dirty="0"/>
                        </a:p>
                      </a:txBody>
                      <a:tcPr anchor="ctr"/>
                    </a:tc>
                    <a:tc>
                      <a:txBody>
                        <a:bodyPr/>
                        <a:lstStyle/>
                        <a:p>
                          <a:pPr algn="l"/>
                          <a14:m>
                            <m:oMath xmlns:m="http://schemas.openxmlformats.org/officeDocument/2006/math">
                              <m:r>
                                <a:rPr lang="en-US" baseline="0" dirty="0" smtClean="0"/>
                                <m:t>•</m:t>
                              </m:r>
                            </m:oMath>
                          </a14:m>
                          <a:r>
                            <a:rPr lang="en-US" dirty="0" smtClean="0"/>
                            <a:t> Web Developer</a:t>
                          </a:r>
                          <a:endParaRPr lang="en-US" dirty="0"/>
                        </a:p>
                      </a:txBody>
                      <a:tcPr anchor="ctr"/>
                    </a:tc>
                  </a:tr>
                  <a:tr h="515453">
                    <a:tc>
                      <a:txBody>
                        <a:bodyPr/>
                        <a:lstStyle/>
                        <a:p>
                          <a:pPr algn="ctr"/>
                          <a:r>
                            <a:rPr lang="en-US" dirty="0" smtClean="0"/>
                            <a:t>3</a:t>
                          </a:r>
                          <a:endParaRPr lang="en-US" dirty="0"/>
                        </a:p>
                      </a:txBody>
                      <a:tcPr anchor="ctr"/>
                    </a:tc>
                    <a:tc>
                      <a:txBody>
                        <a:bodyPr/>
                        <a:lstStyle/>
                        <a:p>
                          <a:pPr algn="ctr"/>
                          <a:r>
                            <a:rPr lang="en-US" dirty="0" err="1" smtClean="0"/>
                            <a:t>Nguyễn</a:t>
                          </a:r>
                          <a:r>
                            <a:rPr lang="en-US" baseline="0" dirty="0" smtClean="0"/>
                            <a:t> </a:t>
                          </a:r>
                          <a:r>
                            <a:rPr lang="en-US" baseline="0" dirty="0" err="1" smtClean="0"/>
                            <a:t>Duy</a:t>
                          </a:r>
                          <a:r>
                            <a:rPr lang="en-US" baseline="0" dirty="0" smtClean="0"/>
                            <a:t> </a:t>
                          </a:r>
                          <a:r>
                            <a:rPr lang="en-US" baseline="0" dirty="0" err="1" smtClean="0"/>
                            <a:t>Tính</a:t>
                          </a:r>
                          <a:endParaRPr lang="en-US" dirty="0"/>
                        </a:p>
                      </a:txBody>
                      <a:tcPr anchor="ctr"/>
                    </a:tc>
                    <a:tc>
                      <a:txBody>
                        <a:bodyPr/>
                        <a:lstStyle/>
                        <a:p>
                          <a:pPr algn="l"/>
                          <a14:m>
                            <m:oMath xmlns:m="http://schemas.openxmlformats.org/officeDocument/2006/math">
                              <m:r>
                                <a:rPr lang="en-US" baseline="0" dirty="0" smtClean="0"/>
                                <m:t>•</m:t>
                              </m:r>
                            </m:oMath>
                          </a14:m>
                          <a:r>
                            <a:rPr lang="en-US" dirty="0" smtClean="0"/>
                            <a:t> Font-end Developer</a:t>
                          </a:r>
                          <a:endParaRPr lang="en-US" dirty="0"/>
                        </a:p>
                      </a:txBody>
                      <a:tcPr anchor="ctr"/>
                    </a:tc>
                  </a:tr>
                  <a:tr h="720221">
                    <a:tc>
                      <a:txBody>
                        <a:bodyPr/>
                        <a:lstStyle/>
                        <a:p>
                          <a:pPr algn="ctr"/>
                          <a:r>
                            <a:rPr lang="en-US" dirty="0" smtClean="0"/>
                            <a:t>4</a:t>
                          </a:r>
                          <a:endParaRPr lang="en-US" dirty="0"/>
                        </a:p>
                      </a:txBody>
                      <a:tcPr anchor="ctr"/>
                    </a:tc>
                    <a:tc>
                      <a:txBody>
                        <a:bodyPr/>
                        <a:lstStyle/>
                        <a:p>
                          <a:pPr algn="ctr"/>
                          <a:r>
                            <a:rPr lang="en-US" dirty="0" err="1" smtClean="0"/>
                            <a:t>Ngô</a:t>
                          </a:r>
                          <a:r>
                            <a:rPr lang="en-US" baseline="0" dirty="0" smtClean="0"/>
                            <a:t> </a:t>
                          </a:r>
                          <a:r>
                            <a:rPr lang="en-US" baseline="0" dirty="0" err="1" smtClean="0"/>
                            <a:t>Văn</a:t>
                          </a:r>
                          <a:r>
                            <a:rPr lang="en-US" baseline="0" dirty="0" smtClean="0"/>
                            <a:t> </a:t>
                          </a:r>
                          <a:r>
                            <a:rPr lang="en-US" baseline="0" dirty="0" err="1" smtClean="0"/>
                            <a:t>Hải</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aseline="0" dirty="0" smtClean="0"/>
                                <m:t>•</m:t>
                              </m:r>
                            </m:oMath>
                          </a14:m>
                          <a:r>
                            <a:rPr lang="en-US" baseline="0" dirty="0" smtClean="0"/>
                            <a:t> </a:t>
                          </a:r>
                          <a:r>
                            <a:rPr lang="en-US" dirty="0" smtClean="0"/>
                            <a:t>Web Tester</a:t>
                          </a:r>
                        </a:p>
                        <a:p>
                          <a:pPr algn="l"/>
                          <a14:m>
                            <m:oMath xmlns:m="http://schemas.openxmlformats.org/officeDocument/2006/math">
                              <m:r>
                                <a:rPr lang="en-US" baseline="0" dirty="0" smtClean="0"/>
                                <m:t>•</m:t>
                              </m:r>
                            </m:oMath>
                          </a14:m>
                          <a:r>
                            <a:rPr lang="en-US" dirty="0" smtClean="0"/>
                            <a:t> Web Developer</a:t>
                          </a:r>
                          <a:endParaRPr lang="en-US" dirty="0"/>
                        </a:p>
                      </a:txBody>
                      <a:tcPr anchor="ctr"/>
                    </a:tc>
                  </a:tr>
                  <a:tr h="515453">
                    <a:tc>
                      <a:txBody>
                        <a:bodyPr/>
                        <a:lstStyle/>
                        <a:p>
                          <a:pPr algn="ctr"/>
                          <a:r>
                            <a:rPr lang="en-US" dirty="0" smtClean="0"/>
                            <a:t>5</a:t>
                          </a:r>
                          <a:endParaRPr lang="en-US" dirty="0"/>
                        </a:p>
                      </a:txBody>
                      <a:tcPr anchor="ctr"/>
                    </a:tc>
                    <a:tc>
                      <a:txBody>
                        <a:bodyPr/>
                        <a:lstStyle/>
                        <a:p>
                          <a:pPr algn="ctr"/>
                          <a:r>
                            <a:rPr lang="en-US" dirty="0" err="1" smtClean="0"/>
                            <a:t>Nguyễn</a:t>
                          </a:r>
                          <a:r>
                            <a:rPr lang="en-US" baseline="0" dirty="0" smtClean="0"/>
                            <a:t> Minh </a:t>
                          </a:r>
                          <a:r>
                            <a:rPr lang="en-US" baseline="0" dirty="0" err="1" smtClean="0"/>
                            <a:t>Kiều</a:t>
                          </a:r>
                          <a:endParaRPr lang="en-US" dirty="0"/>
                        </a:p>
                      </a:txBody>
                      <a:tcPr anchor="ctr"/>
                    </a:tc>
                    <a:tc>
                      <a:txBody>
                        <a:bodyPr/>
                        <a:lstStyle/>
                        <a:p>
                          <a:pPr algn="l"/>
                          <a14:m>
                            <m:oMath xmlns:m="http://schemas.openxmlformats.org/officeDocument/2006/math">
                              <m:r>
                                <a:rPr lang="en-US" baseline="0" dirty="0" smtClean="0"/>
                                <m:t>•</m:t>
                              </m:r>
                            </m:oMath>
                          </a14:m>
                          <a:r>
                            <a:rPr lang="en-US" dirty="0" smtClean="0"/>
                            <a:t> Web UI/UX Designer</a:t>
                          </a:r>
                          <a:endParaRPr lang="en-US" dirty="0"/>
                        </a:p>
                      </a:txBody>
                      <a:tcPr anchor="ct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1483565000"/>
                  </p:ext>
                </p:extLst>
              </p:nvPr>
            </p:nvGraphicFramePr>
            <p:xfrm>
              <a:off x="606168" y="1017139"/>
              <a:ext cx="8024128" cy="3698695"/>
            </p:xfrm>
            <a:graphic>
              <a:graphicData uri="http://schemas.openxmlformats.org/drawingml/2006/table">
                <a:tbl>
                  <a:tblPr firstRow="1" bandRow="1">
                    <a:tableStyleId>{69C7853C-536D-4A76-A0AE-DD22124D55A5}</a:tableStyleId>
                  </a:tblPr>
                  <a:tblGrid>
                    <a:gridCol w="1285760"/>
                    <a:gridCol w="3385579"/>
                    <a:gridCol w="3352789"/>
                  </a:tblGrid>
                  <a:tr h="415330">
                    <a:tc>
                      <a:txBody>
                        <a:bodyPr/>
                        <a:lstStyle/>
                        <a:p>
                          <a:pPr algn="ctr"/>
                          <a:r>
                            <a:rPr lang="en-US" dirty="0" smtClean="0">
                              <a:effectLst>
                                <a:outerShdw blurRad="38100" dist="38100" dir="2700000" algn="tl">
                                  <a:srgbClr val="000000">
                                    <a:alpha val="43137"/>
                                  </a:srgbClr>
                                </a:outerShdw>
                              </a:effectLst>
                            </a:rPr>
                            <a:t>STT</a:t>
                          </a:r>
                          <a:endParaRPr lang="en-US" b="1" dirty="0">
                            <a:solidFill>
                              <a:schemeClr val="tx1"/>
                            </a:solidFill>
                            <a:effectLst>
                              <a:outerShdw blurRad="38100" dist="38100" dir="2700000" algn="tl">
                                <a:srgbClr val="000000">
                                  <a:alpha val="43137"/>
                                </a:srgbClr>
                              </a:outerShdw>
                            </a:effectLst>
                          </a:endParaRPr>
                        </a:p>
                      </a:txBody>
                      <a:tcPr anchor="ctr"/>
                    </a:tc>
                    <a:tc>
                      <a:txBody>
                        <a:bodyPr/>
                        <a:lstStyle/>
                        <a:p>
                          <a:pPr algn="ctr"/>
                          <a:r>
                            <a:rPr lang="en-US" dirty="0" err="1" smtClean="0">
                              <a:effectLst>
                                <a:outerShdw blurRad="38100" dist="38100" dir="2700000" algn="tl">
                                  <a:srgbClr val="000000">
                                    <a:alpha val="43137"/>
                                  </a:srgbClr>
                                </a:outerShdw>
                              </a:effectLst>
                            </a:rPr>
                            <a:t>Họ</a:t>
                          </a:r>
                          <a:r>
                            <a:rPr lang="en-US" baseline="0" dirty="0" smtClean="0">
                              <a:effectLst>
                                <a:outerShdw blurRad="38100" dist="38100" dir="2700000" algn="tl">
                                  <a:srgbClr val="000000">
                                    <a:alpha val="43137"/>
                                  </a:srgbClr>
                                </a:outerShdw>
                              </a:effectLst>
                            </a:rPr>
                            <a:t> </a:t>
                          </a:r>
                          <a:r>
                            <a:rPr lang="en-US" baseline="0" dirty="0" err="1" smtClean="0">
                              <a:effectLst>
                                <a:outerShdw blurRad="38100" dist="38100" dir="2700000" algn="tl">
                                  <a:srgbClr val="000000">
                                    <a:alpha val="43137"/>
                                  </a:srgbClr>
                                </a:outerShdw>
                              </a:effectLst>
                            </a:rPr>
                            <a:t>Và</a:t>
                          </a:r>
                          <a:r>
                            <a:rPr lang="en-US" baseline="0" dirty="0" smtClean="0">
                              <a:effectLst>
                                <a:outerShdw blurRad="38100" dist="38100" dir="2700000" algn="tl">
                                  <a:srgbClr val="000000">
                                    <a:alpha val="43137"/>
                                  </a:srgbClr>
                                </a:outerShdw>
                              </a:effectLst>
                            </a:rPr>
                            <a:t> </a:t>
                          </a:r>
                          <a:r>
                            <a:rPr lang="en-US" baseline="0" dirty="0" err="1" smtClean="0">
                              <a:effectLst>
                                <a:outerShdw blurRad="38100" dist="38100" dir="2700000" algn="tl">
                                  <a:srgbClr val="000000">
                                    <a:alpha val="43137"/>
                                  </a:srgbClr>
                                </a:outerShdw>
                              </a:effectLst>
                            </a:rPr>
                            <a:t>Tên</a:t>
                          </a:r>
                          <a:endParaRPr lang="en-US" b="1" dirty="0">
                            <a:solidFill>
                              <a:schemeClr val="tx1"/>
                            </a:solidFill>
                            <a:effectLst>
                              <a:outerShdw blurRad="38100" dist="38100" dir="2700000" algn="tl">
                                <a:srgbClr val="000000">
                                  <a:alpha val="43137"/>
                                </a:srgbClr>
                              </a:outerShdw>
                            </a:effectLst>
                          </a:endParaRPr>
                        </a:p>
                      </a:txBody>
                      <a:tcPr anchor="ctr"/>
                    </a:tc>
                    <a:tc>
                      <a:txBody>
                        <a:bodyPr/>
                        <a:lstStyle/>
                        <a:p>
                          <a:pPr algn="ctr"/>
                          <a:r>
                            <a:rPr lang="en-US" b="1" dirty="0" err="1" smtClean="0">
                              <a:solidFill>
                                <a:schemeClr val="lt1"/>
                              </a:solidFill>
                              <a:effectLst>
                                <a:outerShdw blurRad="38100" dist="38100" dir="2700000" algn="tl">
                                  <a:srgbClr val="000000">
                                    <a:alpha val="43137"/>
                                  </a:srgbClr>
                                </a:outerShdw>
                              </a:effectLst>
                            </a:rPr>
                            <a:t>Vị</a:t>
                          </a:r>
                          <a:r>
                            <a:rPr lang="en-US" b="1" baseline="0" dirty="0" smtClean="0">
                              <a:solidFill>
                                <a:schemeClr val="lt1"/>
                              </a:solidFill>
                              <a:effectLst>
                                <a:outerShdw blurRad="38100" dist="38100" dir="2700000" algn="tl">
                                  <a:srgbClr val="000000">
                                    <a:alpha val="43137"/>
                                  </a:srgbClr>
                                </a:outerShdw>
                              </a:effectLst>
                            </a:rPr>
                            <a:t> </a:t>
                          </a:r>
                          <a:r>
                            <a:rPr lang="en-US" b="1" baseline="0" dirty="0" err="1" smtClean="0">
                              <a:solidFill>
                                <a:schemeClr val="lt1"/>
                              </a:solidFill>
                              <a:effectLst>
                                <a:outerShdw blurRad="38100" dist="38100" dir="2700000" algn="tl">
                                  <a:srgbClr val="000000">
                                    <a:alpha val="43137"/>
                                  </a:srgbClr>
                                </a:outerShdw>
                              </a:effectLst>
                            </a:rPr>
                            <a:t>Trí</a:t>
                          </a:r>
                          <a:endParaRPr lang="en-US" b="1" dirty="0">
                            <a:solidFill>
                              <a:schemeClr val="tx1"/>
                            </a:solidFill>
                            <a:effectLst>
                              <a:outerShdw blurRad="38100" dist="38100" dir="2700000" algn="tl">
                                <a:srgbClr val="000000">
                                  <a:alpha val="43137"/>
                                </a:srgbClr>
                              </a:outerShdw>
                            </a:effectLst>
                          </a:endParaRPr>
                        </a:p>
                      </a:txBody>
                      <a:tcPr anchor="ctr"/>
                    </a:tc>
                  </a:tr>
                  <a:tr h="1016785">
                    <a:tc>
                      <a:txBody>
                        <a:bodyPr/>
                        <a:lstStyle/>
                        <a:p>
                          <a:pPr algn="ctr"/>
                          <a:r>
                            <a:rPr lang="en-US" dirty="0" smtClean="0"/>
                            <a:t>1</a:t>
                          </a:r>
                          <a:endParaRPr lang="en-US" dirty="0"/>
                        </a:p>
                      </a:txBody>
                      <a:tcPr anchor="ctr"/>
                    </a:tc>
                    <a:tc>
                      <a:txBody>
                        <a:bodyPr/>
                        <a:lstStyle/>
                        <a:p>
                          <a:pPr algn="ctr"/>
                          <a:r>
                            <a:rPr lang="en-US" dirty="0" err="1" smtClean="0">
                              <a:effectLst/>
                            </a:rPr>
                            <a:t>Lê</a:t>
                          </a:r>
                          <a:r>
                            <a:rPr lang="en-US" baseline="0" dirty="0" smtClean="0">
                              <a:effectLst/>
                            </a:rPr>
                            <a:t> </a:t>
                          </a:r>
                          <a:r>
                            <a:rPr lang="en-US" baseline="0" dirty="0" err="1" smtClean="0">
                              <a:effectLst/>
                            </a:rPr>
                            <a:t>Văn</a:t>
                          </a:r>
                          <a:r>
                            <a:rPr lang="en-US" baseline="0" dirty="0" smtClean="0">
                              <a:effectLst/>
                            </a:rPr>
                            <a:t> </a:t>
                          </a:r>
                          <a:r>
                            <a:rPr lang="en-US" baseline="0" dirty="0" err="1" smtClean="0">
                              <a:effectLst/>
                            </a:rPr>
                            <a:t>Hợp</a:t>
                          </a:r>
                          <a:endParaRPr lang="en-US" b="0" dirty="0">
                            <a:effectLst/>
                          </a:endParaRPr>
                        </a:p>
                      </a:txBody>
                      <a:tcPr anchor="ctr"/>
                    </a:tc>
                    <a:tc>
                      <a:txBody>
                        <a:bodyPr/>
                        <a:lstStyle/>
                        <a:p>
                          <a:endParaRPr lang="en-US"/>
                        </a:p>
                      </a:txBody>
                      <a:tcPr anchor="ctr">
                        <a:blipFill rotWithShape="1">
                          <a:blip r:embed="rId2"/>
                          <a:stretch>
                            <a:fillRect l="-140727" t="-43114" r="-1273" b="-228743"/>
                          </a:stretch>
                        </a:blipFill>
                      </a:tcPr>
                    </a:tc>
                  </a:tr>
                  <a:tr h="515453">
                    <a:tc>
                      <a:txBody>
                        <a:bodyPr/>
                        <a:lstStyle/>
                        <a:p>
                          <a:pPr algn="ctr"/>
                          <a:r>
                            <a:rPr lang="en-US" dirty="0" smtClean="0"/>
                            <a:t>2</a:t>
                          </a:r>
                          <a:endParaRPr lang="en-US" dirty="0"/>
                        </a:p>
                      </a:txBody>
                      <a:tcPr anchor="ctr"/>
                    </a:tc>
                    <a:tc>
                      <a:txBody>
                        <a:bodyPr/>
                        <a:lstStyle/>
                        <a:p>
                          <a:pPr algn="ctr"/>
                          <a:r>
                            <a:rPr lang="en-US" dirty="0" err="1" smtClean="0"/>
                            <a:t>Võ</a:t>
                          </a:r>
                          <a:r>
                            <a:rPr lang="en-US" baseline="0" dirty="0" smtClean="0"/>
                            <a:t> </a:t>
                          </a:r>
                          <a:r>
                            <a:rPr lang="en-US" baseline="0" dirty="0" err="1" smtClean="0"/>
                            <a:t>Đăng</a:t>
                          </a:r>
                          <a:r>
                            <a:rPr lang="en-US" baseline="0" dirty="0" smtClean="0"/>
                            <a:t> </a:t>
                          </a:r>
                          <a:r>
                            <a:rPr lang="en-US" baseline="0" dirty="0" err="1" smtClean="0"/>
                            <a:t>Ánh</a:t>
                          </a:r>
                          <a:endParaRPr lang="en-US" dirty="0"/>
                        </a:p>
                      </a:txBody>
                      <a:tcPr anchor="ctr"/>
                    </a:tc>
                    <a:tc>
                      <a:txBody>
                        <a:bodyPr/>
                        <a:lstStyle/>
                        <a:p>
                          <a:endParaRPr lang="en-US"/>
                        </a:p>
                      </a:txBody>
                      <a:tcPr anchor="ctr">
                        <a:blipFill rotWithShape="1">
                          <a:blip r:embed="rId2"/>
                          <a:stretch>
                            <a:fillRect l="-140727" t="-281176" r="-1273" b="-349412"/>
                          </a:stretch>
                        </a:blipFill>
                      </a:tcPr>
                    </a:tc>
                  </a:tr>
                  <a:tr h="515453">
                    <a:tc>
                      <a:txBody>
                        <a:bodyPr/>
                        <a:lstStyle/>
                        <a:p>
                          <a:pPr algn="ctr"/>
                          <a:r>
                            <a:rPr lang="en-US" dirty="0" smtClean="0"/>
                            <a:t>3</a:t>
                          </a:r>
                          <a:endParaRPr lang="en-US" dirty="0"/>
                        </a:p>
                      </a:txBody>
                      <a:tcPr anchor="ctr"/>
                    </a:tc>
                    <a:tc>
                      <a:txBody>
                        <a:bodyPr/>
                        <a:lstStyle/>
                        <a:p>
                          <a:pPr algn="ctr"/>
                          <a:r>
                            <a:rPr lang="en-US" dirty="0" err="1" smtClean="0"/>
                            <a:t>Nguyễn</a:t>
                          </a:r>
                          <a:r>
                            <a:rPr lang="en-US" baseline="0" dirty="0" smtClean="0"/>
                            <a:t> </a:t>
                          </a:r>
                          <a:r>
                            <a:rPr lang="en-US" baseline="0" dirty="0" err="1" smtClean="0"/>
                            <a:t>Duy</a:t>
                          </a:r>
                          <a:r>
                            <a:rPr lang="en-US" baseline="0" dirty="0" smtClean="0"/>
                            <a:t> </a:t>
                          </a:r>
                          <a:r>
                            <a:rPr lang="en-US" baseline="0" dirty="0" err="1" smtClean="0"/>
                            <a:t>Tính</a:t>
                          </a:r>
                          <a:endParaRPr lang="en-US" dirty="0"/>
                        </a:p>
                      </a:txBody>
                      <a:tcPr anchor="ctr"/>
                    </a:tc>
                    <a:tc>
                      <a:txBody>
                        <a:bodyPr/>
                        <a:lstStyle/>
                        <a:p>
                          <a:endParaRPr lang="en-US"/>
                        </a:p>
                      </a:txBody>
                      <a:tcPr anchor="ctr">
                        <a:blipFill rotWithShape="1">
                          <a:blip r:embed="rId2"/>
                          <a:stretch>
                            <a:fillRect l="-140727" t="-385714" r="-1273" b="-253571"/>
                          </a:stretch>
                        </a:blipFill>
                      </a:tcPr>
                    </a:tc>
                  </a:tr>
                  <a:tr h="720221">
                    <a:tc>
                      <a:txBody>
                        <a:bodyPr/>
                        <a:lstStyle/>
                        <a:p>
                          <a:pPr algn="ctr"/>
                          <a:r>
                            <a:rPr lang="en-US" dirty="0" smtClean="0"/>
                            <a:t>4</a:t>
                          </a:r>
                          <a:endParaRPr lang="en-US" dirty="0"/>
                        </a:p>
                      </a:txBody>
                      <a:tcPr anchor="ctr"/>
                    </a:tc>
                    <a:tc>
                      <a:txBody>
                        <a:bodyPr/>
                        <a:lstStyle/>
                        <a:p>
                          <a:pPr algn="ctr"/>
                          <a:r>
                            <a:rPr lang="en-US" dirty="0" err="1" smtClean="0"/>
                            <a:t>Ngô</a:t>
                          </a:r>
                          <a:r>
                            <a:rPr lang="en-US" baseline="0" dirty="0" smtClean="0"/>
                            <a:t> </a:t>
                          </a:r>
                          <a:r>
                            <a:rPr lang="en-US" baseline="0" dirty="0" err="1" smtClean="0"/>
                            <a:t>Văn</a:t>
                          </a:r>
                          <a:r>
                            <a:rPr lang="en-US" baseline="0" dirty="0" smtClean="0"/>
                            <a:t> </a:t>
                          </a:r>
                          <a:r>
                            <a:rPr lang="en-US" baseline="0" dirty="0" err="1" smtClean="0"/>
                            <a:t>Hải</a:t>
                          </a:r>
                          <a:endParaRPr lang="en-US" dirty="0"/>
                        </a:p>
                      </a:txBody>
                      <a:tcPr anchor="ctr"/>
                    </a:tc>
                    <a:tc>
                      <a:txBody>
                        <a:bodyPr/>
                        <a:lstStyle/>
                        <a:p>
                          <a:endParaRPr lang="en-US"/>
                        </a:p>
                      </a:txBody>
                      <a:tcPr anchor="ctr">
                        <a:blipFill rotWithShape="1">
                          <a:blip r:embed="rId2"/>
                          <a:stretch>
                            <a:fillRect l="-140727" t="-345763" r="-1273" b="-80508"/>
                          </a:stretch>
                        </a:blipFill>
                      </a:tcPr>
                    </a:tc>
                  </a:tr>
                  <a:tr h="515453">
                    <a:tc>
                      <a:txBody>
                        <a:bodyPr/>
                        <a:lstStyle/>
                        <a:p>
                          <a:pPr algn="ctr"/>
                          <a:r>
                            <a:rPr lang="en-US" dirty="0" smtClean="0"/>
                            <a:t>5</a:t>
                          </a:r>
                          <a:endParaRPr lang="en-US" dirty="0"/>
                        </a:p>
                      </a:txBody>
                      <a:tcPr anchor="ctr"/>
                    </a:tc>
                    <a:tc>
                      <a:txBody>
                        <a:bodyPr/>
                        <a:lstStyle/>
                        <a:p>
                          <a:pPr algn="ctr"/>
                          <a:r>
                            <a:rPr lang="en-US" dirty="0" err="1" smtClean="0"/>
                            <a:t>Nguyễn</a:t>
                          </a:r>
                          <a:r>
                            <a:rPr lang="en-US" baseline="0" dirty="0" smtClean="0"/>
                            <a:t> Minh </a:t>
                          </a:r>
                          <a:r>
                            <a:rPr lang="en-US" baseline="0" dirty="0" err="1" smtClean="0"/>
                            <a:t>Kiều</a:t>
                          </a:r>
                          <a:endParaRPr lang="en-US" dirty="0"/>
                        </a:p>
                      </a:txBody>
                      <a:tcPr anchor="ctr"/>
                    </a:tc>
                    <a:tc>
                      <a:txBody>
                        <a:bodyPr/>
                        <a:lstStyle/>
                        <a:p>
                          <a:endParaRPr lang="en-US"/>
                        </a:p>
                      </a:txBody>
                      <a:tcPr anchor="ctr">
                        <a:blipFill rotWithShape="1">
                          <a:blip r:embed="rId2"/>
                          <a:stretch>
                            <a:fillRect l="-140727" t="-618824" r="-1273" b="-11765"/>
                          </a:stretch>
                        </a:blipFill>
                      </a:tcPr>
                    </a:tc>
                  </a:tr>
                </a:tbl>
              </a:graphicData>
            </a:graphic>
          </p:graphicFrame>
        </mc:Fallback>
      </mc:AlternateContent>
      <p:sp>
        <p:nvSpPr>
          <p:cNvPr id="7" name="TextBox 6"/>
          <p:cNvSpPr txBox="1"/>
          <p:nvPr/>
        </p:nvSpPr>
        <p:spPr>
          <a:xfrm>
            <a:off x="2414426" y="236312"/>
            <a:ext cx="4623372"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cap="all" dirty="0" err="1" smtClean="0">
                <a:ln w="0">
                  <a:solidFill>
                    <a:srgbClr val="92D050"/>
                  </a:solidFill>
                </a:ln>
                <a:solidFill>
                  <a:schemeClr val="bg2">
                    <a:lumMod val="50000"/>
                  </a:schemeClr>
                </a:solidFill>
                <a:effectLst>
                  <a:reflection blurRad="12700" stA="50000" endPos="50000" dist="5000" dir="5400000" sy="-100000" rotWithShape="0"/>
                </a:effectLst>
                <a:latin typeface="+mj-lt"/>
              </a:rPr>
              <a:t>Thành</a:t>
            </a:r>
            <a:r>
              <a:rPr lang="en-US" sz="2400" b="1" cap="all" dirty="0" smtClean="0">
                <a:ln w="0">
                  <a:solidFill>
                    <a:srgbClr val="92D050"/>
                  </a:solidFill>
                </a:ln>
                <a:solidFill>
                  <a:schemeClr val="bg2">
                    <a:lumMod val="50000"/>
                  </a:schemeClr>
                </a:solidFill>
                <a:effectLst>
                  <a:reflection blurRad="12700" stA="50000" endPos="50000" dist="5000" dir="5400000" sy="-100000" rotWithShape="0"/>
                </a:effectLst>
                <a:latin typeface="+mj-lt"/>
              </a:rPr>
              <a:t> </a:t>
            </a:r>
            <a:r>
              <a:rPr lang="en-US" sz="2400" b="1" cap="all" dirty="0" err="1" smtClean="0">
                <a:ln w="0">
                  <a:solidFill>
                    <a:srgbClr val="92D050"/>
                  </a:solidFill>
                </a:ln>
                <a:solidFill>
                  <a:schemeClr val="bg2">
                    <a:lumMod val="50000"/>
                  </a:schemeClr>
                </a:solidFill>
                <a:effectLst>
                  <a:reflection blurRad="12700" stA="50000" endPos="50000" dist="5000" dir="5400000" sy="-100000" rotWithShape="0"/>
                </a:effectLst>
                <a:latin typeface="+mj-lt"/>
              </a:rPr>
              <a:t>Viên</a:t>
            </a:r>
            <a:r>
              <a:rPr lang="en-US" sz="2400" b="1" cap="all" dirty="0" smtClean="0">
                <a:ln w="0">
                  <a:solidFill>
                    <a:srgbClr val="92D050"/>
                  </a:solidFill>
                </a:ln>
                <a:solidFill>
                  <a:schemeClr val="bg2">
                    <a:lumMod val="50000"/>
                  </a:schemeClr>
                </a:solidFill>
                <a:effectLst>
                  <a:reflection blurRad="12700" stA="50000" endPos="50000" dist="5000" dir="5400000" sy="-100000" rotWithShape="0"/>
                </a:effectLst>
                <a:latin typeface="+mj-lt"/>
              </a:rPr>
              <a:t> Team Sonar</a:t>
            </a:r>
            <a:endParaRPr lang="en-US" sz="2400" b="1" cap="all" dirty="0">
              <a:ln w="0">
                <a:solidFill>
                  <a:srgbClr val="92D050"/>
                </a:solidFill>
              </a:ln>
              <a:solidFill>
                <a:schemeClr val="bg2">
                  <a:lumMod val="50000"/>
                </a:schemeClr>
              </a:solidFill>
              <a:effectLst>
                <a:reflection blurRad="12700" stA="50000" endPos="50000" dist="5000" dir="5400000" sy="-100000" rotWithShape="0"/>
              </a:effectLst>
              <a:latin typeface="+mj-lt"/>
            </a:endParaRPr>
          </a:p>
        </p:txBody>
      </p:sp>
    </p:spTree>
    <p:extLst>
      <p:ext uri="{BB962C8B-B14F-4D97-AF65-F5344CB8AC3E}">
        <p14:creationId xmlns:p14="http://schemas.microsoft.com/office/powerpoint/2010/main" val="4281364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10" name="Shape 293"/>
          <p:cNvSpPr txBox="1">
            <a:spLocks/>
          </p:cNvSpPr>
          <p:nvPr/>
        </p:nvSpPr>
        <p:spPr>
          <a:xfrm>
            <a:off x="31168" y="922557"/>
            <a:ext cx="6005950" cy="1020546"/>
          </a:xfrm>
          <a:prstGeom prst="rect">
            <a:avLst/>
          </a:prstGeom>
          <a:solidFill>
            <a:schemeClr val="bg1"/>
          </a:solid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marL="457200" indent="-228600" algn="l"/>
            <a:r>
              <a:rPr lang="vi-VN"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Website </a:t>
            </a:r>
            <a:r>
              <a:rPr lang="en-US" dirty="0" err="1">
                <a:solidFill>
                  <a:schemeClr val="tx1"/>
                </a:solidFill>
                <a:latin typeface="Times New Roman" pitchFamily="18" charset="0"/>
                <a:cs typeface="Times New Roman" pitchFamily="18" charset="0"/>
              </a:rPr>
              <a:t>cung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cấp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khách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hàng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xem</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những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dự</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án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chúng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tôi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đã</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làm</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Những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đánh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giá</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của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khách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hàng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đã</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dành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chúng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tôi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Mục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đích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để</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tạo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sự</a:t>
            </a:r>
            <a:r>
              <a:rPr lang="en-US" dirty="0">
                <a:solidFill>
                  <a:schemeClr val="tx1"/>
                </a:solidFill>
                <a:latin typeface="Times New Roman" pitchFamily="18" charset="0"/>
                <a:cs typeface="Times New Roman" pitchFamily="18" charset="0"/>
              </a:rPr>
              <a:t> tin </a:t>
            </a:r>
            <a:r>
              <a:rPr lang="en-US" dirty="0" err="1">
                <a:solidFill>
                  <a:schemeClr val="tx1"/>
                </a:solidFill>
                <a:latin typeface="Times New Roman" pitchFamily="18" charset="0"/>
                <a:cs typeface="Times New Roman" pitchFamily="18" charset="0"/>
              </a:rPr>
              <a:t>tưởng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của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khách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hàng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dành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cho</a:t>
            </a:r>
            <a:r>
              <a:rPr lang="en-US" dirty="0">
                <a:solidFill>
                  <a:schemeClr val="tx1"/>
                </a:solidFill>
                <a:latin typeface="Times New Roman" pitchFamily="18" charset="0"/>
                <a:cs typeface="Times New Roman" pitchFamily="18" charset="0"/>
              </a:rPr>
              <a:t> Team.</a:t>
            </a:r>
            <a:endParaRPr lang="en-US" dirty="0" smtClean="0">
              <a:solidFill>
                <a:schemeClr val="tx1"/>
              </a:solidFill>
              <a:latin typeface="Times New Roman" pitchFamily="18" charset="0"/>
              <a:cs typeface="Times New Roman" pitchFamily="18" charset="0"/>
            </a:endParaRPr>
          </a:p>
        </p:txBody>
      </p:sp>
      <p:sp>
        <p:nvSpPr>
          <p:cNvPr id="11" name="Shape 293"/>
          <p:cNvSpPr txBox="1">
            <a:spLocks/>
          </p:cNvSpPr>
          <p:nvPr/>
        </p:nvSpPr>
        <p:spPr>
          <a:xfrm>
            <a:off x="277091" y="1922320"/>
            <a:ext cx="6684818" cy="116378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lgn="l"/>
            <a:r>
              <a:rPr lang="vi-VN"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Trang</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web </a:t>
            </a:r>
            <a:r>
              <a:rPr lang="en-US" dirty="0" err="1">
                <a:solidFill>
                  <a:schemeClr val="tx1"/>
                </a:solidFill>
                <a:latin typeface="Times New Roman" pitchFamily="18" charset="0"/>
                <a:cs typeface="Times New Roman" pitchFamily="18" charset="0"/>
              </a:rPr>
              <a:t>cũng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cấp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danh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sách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dịch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vụ</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chúng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tôi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cấp</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Gồm</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Thiết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kế</a:t>
            </a:r>
            <a:r>
              <a:rPr lang="en-US" dirty="0">
                <a:solidFill>
                  <a:schemeClr val="tx1"/>
                </a:solidFill>
                <a:latin typeface="Times New Roman" pitchFamily="18" charset="0"/>
                <a:cs typeface="Times New Roman" pitchFamily="18" charset="0"/>
              </a:rPr>
              <a:t> website, </a:t>
            </a:r>
            <a:r>
              <a:rPr lang="en-US" dirty="0" err="1">
                <a:solidFill>
                  <a:schemeClr val="tx1"/>
                </a:solidFill>
                <a:latin typeface="Times New Roman" pitchFamily="18" charset="0"/>
                <a:cs typeface="Times New Roman" pitchFamily="18" charset="0"/>
              </a:rPr>
              <a:t>Thiết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kế</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giao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diện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người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dùng</a:t>
            </a:r>
            <a:r>
              <a:rPr lang="en-US" dirty="0">
                <a:solidFill>
                  <a:schemeClr val="tx1"/>
                </a:solidFill>
                <a:latin typeface="Times New Roman" pitchFamily="18" charset="0"/>
                <a:cs typeface="Times New Roman" pitchFamily="18" charset="0"/>
              </a:rPr>
              <a:t> (UI/UX), </a:t>
            </a:r>
            <a:r>
              <a:rPr lang="en-US" dirty="0" err="1">
                <a:solidFill>
                  <a:schemeClr val="tx1"/>
                </a:solidFill>
                <a:latin typeface="Times New Roman" pitchFamily="18" charset="0"/>
                <a:cs typeface="Times New Roman" pitchFamily="18" charset="0"/>
              </a:rPr>
              <a:t>Thiết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kế</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ứng</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dụng</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web, </a:t>
            </a:r>
            <a:r>
              <a:rPr lang="en-US" dirty="0" err="1">
                <a:solidFill>
                  <a:schemeClr val="tx1"/>
                </a:solidFill>
                <a:latin typeface="Times New Roman" pitchFamily="18" charset="0"/>
                <a:cs typeface="Times New Roman" pitchFamily="18" charset="0"/>
              </a:rPr>
              <a:t>ứng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dụng</a:t>
            </a:r>
            <a:r>
              <a:rPr lang="en-US" dirty="0">
                <a:solidFill>
                  <a:schemeClr val="tx1"/>
                </a:solidFill>
                <a:latin typeface="Times New Roman" pitchFamily="18" charset="0"/>
                <a:cs typeface="Times New Roman" pitchFamily="18" charset="0"/>
              </a:rPr>
              <a:t> mobile, Marketing </a:t>
            </a:r>
            <a:r>
              <a:rPr lang="en-US" dirty="0" smtClean="0">
                <a:solidFill>
                  <a:schemeClr val="tx1"/>
                </a:solidFill>
                <a:latin typeface="Times New Roman" pitchFamily="18" charset="0"/>
                <a:cs typeface="Times New Roman" pitchFamily="18" charset="0"/>
              </a:rPr>
              <a:t>online, E-commerce service. </a:t>
            </a:r>
            <a:r>
              <a:rPr lang="en-US" dirty="0" err="1">
                <a:solidFill>
                  <a:schemeClr val="tx1"/>
                </a:solidFill>
                <a:latin typeface="Times New Roman" pitchFamily="18" charset="0"/>
                <a:cs typeface="Times New Roman" pitchFamily="18" charset="0"/>
              </a:rPr>
              <a:t>Mỗi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dịch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vụ</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chúng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tôi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sẽ</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cấp</a:t>
            </a:r>
            <a:r>
              <a:rPr lang="en-US" dirty="0">
                <a:solidFill>
                  <a:schemeClr val="tx1"/>
                </a:solidFill>
                <a:latin typeface="Times New Roman" pitchFamily="18" charset="0"/>
                <a:cs typeface="Times New Roman" pitchFamily="18" charset="0"/>
              </a:rPr>
              <a:t> chi </a:t>
            </a:r>
            <a:r>
              <a:rPr lang="en-US" dirty="0" err="1">
                <a:solidFill>
                  <a:schemeClr val="tx1"/>
                </a:solidFill>
                <a:latin typeface="Times New Roman" pitchFamily="18" charset="0"/>
                <a:cs typeface="Times New Roman" pitchFamily="18" charset="0"/>
              </a:rPr>
              <a:t>tiết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triển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khai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thực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hiện</a:t>
            </a:r>
            <a:r>
              <a:rPr lang="en-US" dirty="0" smtClean="0">
                <a:solidFill>
                  <a:schemeClr val="tx1"/>
                </a:solidFill>
                <a:latin typeface="Times New Roman" pitchFamily="18" charset="0"/>
                <a:cs typeface="Times New Roman" pitchFamily="18" charset="0"/>
              </a:rPr>
              <a:t>.</a:t>
            </a:r>
          </a:p>
          <a:p>
            <a:pPr lvl="0" algn="l">
              <a:buNone/>
            </a:pPr>
            <a:endParaRPr lang="en-US" dirty="0" smtClean="0">
              <a:solidFill>
                <a:schemeClr val="tx1"/>
              </a:solidFill>
              <a:latin typeface="Times New Roman" pitchFamily="18" charset="0"/>
              <a:cs typeface="Times New Roman" pitchFamily="18" charset="0"/>
            </a:endParaRPr>
          </a:p>
        </p:txBody>
      </p:sp>
      <p:sp>
        <p:nvSpPr>
          <p:cNvPr id="12" name="Shape 293"/>
          <p:cNvSpPr txBox="1">
            <a:spLocks/>
          </p:cNvSpPr>
          <p:nvPr/>
        </p:nvSpPr>
        <p:spPr>
          <a:xfrm>
            <a:off x="706578" y="3273135"/>
            <a:ext cx="6563591" cy="39485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Trang</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web </a:t>
            </a:r>
            <a:r>
              <a:rPr lang="en-US" dirty="0" err="1">
                <a:solidFill>
                  <a:schemeClr val="tx1"/>
                </a:solidFill>
                <a:latin typeface="Times New Roman" pitchFamily="18" charset="0"/>
                <a:cs typeface="Times New Roman" pitchFamily="18" charset="0"/>
              </a:rPr>
              <a:t>cũng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cấp</a:t>
            </a:r>
            <a:r>
              <a:rPr lang="en-US" dirty="0">
                <a:solidFill>
                  <a:schemeClr val="tx1"/>
                </a:solidFill>
                <a:latin typeface="Times New Roman" pitchFamily="18" charset="0"/>
                <a:cs typeface="Times New Roman" pitchFamily="18" charset="0"/>
              </a:rPr>
              <a:t> profile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thành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viên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trong</a:t>
            </a:r>
            <a:r>
              <a:rPr lang="en-US" dirty="0">
                <a:solidFill>
                  <a:schemeClr val="tx1"/>
                </a:solidFill>
                <a:latin typeface="Times New Roman" pitchFamily="18" charset="0"/>
                <a:cs typeface="Times New Roman" pitchFamily="18" charset="0"/>
              </a:rPr>
              <a:t> team.</a:t>
            </a:r>
          </a:p>
        </p:txBody>
      </p:sp>
      <p:sp>
        <p:nvSpPr>
          <p:cNvPr id="14" name="Shape 293"/>
          <p:cNvSpPr txBox="1">
            <a:spLocks/>
          </p:cNvSpPr>
          <p:nvPr/>
        </p:nvSpPr>
        <p:spPr>
          <a:xfrm>
            <a:off x="654623" y="3661063"/>
            <a:ext cx="7917873" cy="6199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Trang</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web </a:t>
            </a:r>
            <a:r>
              <a:rPr lang="en-US" dirty="0" err="1">
                <a:solidFill>
                  <a:schemeClr val="tx1"/>
                </a:solidFill>
                <a:latin typeface="Times New Roman" pitchFamily="18" charset="0"/>
                <a:cs typeface="Times New Roman" pitchFamily="18" charset="0"/>
              </a:rPr>
              <a:t>sẽ</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cấp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thông</a:t>
            </a:r>
            <a:r>
              <a:rPr lang="en-US" dirty="0">
                <a:solidFill>
                  <a:schemeClr val="tx1"/>
                </a:solidFill>
                <a:latin typeface="Times New Roman" pitchFamily="18" charset="0"/>
                <a:cs typeface="Times New Roman" pitchFamily="18" charset="0"/>
              </a:rPr>
              <a:t> tin </a:t>
            </a:r>
            <a:r>
              <a:rPr lang="en-US" dirty="0" err="1">
                <a:solidFill>
                  <a:schemeClr val="tx1"/>
                </a:solidFill>
                <a:latin typeface="Times New Roman" pitchFamily="18" charset="0"/>
                <a:cs typeface="Times New Roman" pitchFamily="18" charset="0"/>
              </a:rPr>
              <a:t>liên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hệ</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trực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tiếp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form </a:t>
            </a:r>
            <a:r>
              <a:rPr lang="en-US" dirty="0" err="1">
                <a:solidFill>
                  <a:schemeClr val="tx1"/>
                </a:solidFill>
                <a:latin typeface="Times New Roman" pitchFamily="18" charset="0"/>
                <a:cs typeface="Times New Roman" pitchFamily="18" charset="0"/>
              </a:rPr>
              <a:t>liên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hệ</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từ</a:t>
            </a:r>
            <a:r>
              <a:rPr lang="en-US" dirty="0">
                <a:solidFill>
                  <a:schemeClr val="tx1"/>
                </a:solidFill>
                <a:latin typeface="Times New Roman" pitchFamily="18" charset="0"/>
                <a:cs typeface="Times New Roman" pitchFamily="18" charset="0"/>
              </a:rPr>
              <a:t> website</a:t>
            </a:r>
          </a:p>
        </p:txBody>
      </p:sp>
      <p:sp>
        <p:nvSpPr>
          <p:cNvPr id="15" name="Shape 293"/>
          <p:cNvSpPr txBox="1">
            <a:spLocks/>
          </p:cNvSpPr>
          <p:nvPr/>
        </p:nvSpPr>
        <p:spPr>
          <a:xfrm>
            <a:off x="1142998" y="4073234"/>
            <a:ext cx="7917873" cy="6199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Trang</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web </a:t>
            </a:r>
            <a:r>
              <a:rPr lang="en-US" dirty="0" err="1">
                <a:solidFill>
                  <a:schemeClr val="tx1"/>
                </a:solidFill>
                <a:latin typeface="Times New Roman" pitchFamily="18" charset="0"/>
                <a:cs typeface="Times New Roman" pitchFamily="18" charset="0"/>
              </a:rPr>
              <a:t>có</a:t>
            </a:r>
            <a:r>
              <a:rPr lang="en-US" dirty="0">
                <a:solidFill>
                  <a:schemeClr val="tx1"/>
                </a:solidFill>
                <a:latin typeface="Times New Roman" pitchFamily="18" charset="0"/>
                <a:cs typeface="Times New Roman" pitchFamily="18" charset="0"/>
              </a:rPr>
              <a:t> 1 </a:t>
            </a:r>
            <a:r>
              <a:rPr lang="en-US" dirty="0" err="1">
                <a:solidFill>
                  <a:schemeClr val="tx1"/>
                </a:solidFill>
                <a:latin typeface="Times New Roman" pitchFamily="18" charset="0"/>
                <a:cs typeface="Times New Roman" pitchFamily="18" charset="0"/>
              </a:rPr>
              <a:t>trang</a:t>
            </a:r>
            <a:r>
              <a:rPr lang="en-US" dirty="0">
                <a:solidFill>
                  <a:schemeClr val="tx1"/>
                </a:solidFill>
                <a:latin typeface="Times New Roman" pitchFamily="18" charset="0"/>
                <a:cs typeface="Times New Roman" pitchFamily="18" charset="0"/>
              </a:rPr>
              <a:t> blog, </a:t>
            </a:r>
            <a:r>
              <a:rPr lang="en-US" dirty="0" err="1">
                <a:solidFill>
                  <a:schemeClr val="tx1"/>
                </a:solidFill>
                <a:latin typeface="Times New Roman" pitchFamily="18" charset="0"/>
                <a:cs typeface="Times New Roman" pitchFamily="18" charset="0"/>
              </a:rPr>
              <a:t>đánh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giá</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công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nghệ</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mới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nhất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hoặc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hướng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dẫn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công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nghệ</a:t>
            </a:r>
            <a:r>
              <a:rPr lang="en-US" dirty="0">
                <a:solidFill>
                  <a:schemeClr val="tx1"/>
                </a:solidFill>
                <a:latin typeface="Times New Roman" pitchFamily="18" charset="0"/>
                <a:cs typeface="Times New Roman" pitchFamily="18" charset="0"/>
              </a:rPr>
              <a:t>.</a:t>
            </a:r>
          </a:p>
        </p:txBody>
      </p:sp>
      <p:sp>
        <p:nvSpPr>
          <p:cNvPr id="6" name="TextBox 5"/>
          <p:cNvSpPr txBox="1"/>
          <p:nvPr/>
        </p:nvSpPr>
        <p:spPr>
          <a:xfrm>
            <a:off x="1023500" y="237153"/>
            <a:ext cx="4504462" cy="646331"/>
          </a:xfrm>
          <a:prstGeom prst="rect">
            <a:avLst/>
          </a:prstGeom>
          <a:noFill/>
        </p:spPr>
        <p:txBody>
          <a:bodyPr wrap="square" rtlCol="0">
            <a:spAutoFit/>
          </a:bodyPr>
          <a:lstStyle/>
          <a:p>
            <a:pPr algn="ctr"/>
            <a:r>
              <a:rPr lang="vi-VN" sz="1800" b="1" dirty="0" smtClean="0">
                <a:solidFill>
                  <a:srgbClr val="92D050"/>
                </a:solidFill>
                <a:effectLst>
                  <a:outerShdw blurRad="38100" dist="38100" dir="2700000" algn="tl">
                    <a:srgbClr val="000000">
                      <a:alpha val="43137"/>
                    </a:srgbClr>
                  </a:outerShdw>
                </a:effectLst>
                <a:latin typeface="+mn-lt"/>
              </a:rPr>
              <a:t>Ý TƯỞNG VỀ CÁC TÍNH NĂNG CÓ TRONG WEBSITE</a:t>
            </a:r>
            <a:endParaRPr lang="en-US" sz="1800" b="1" dirty="0">
              <a:solidFill>
                <a:srgbClr val="92D050"/>
              </a:solidFill>
              <a:effectLst>
                <a:outerShdw blurRad="38100" dist="38100" dir="2700000" algn="tl">
                  <a:srgbClr val="000000">
                    <a:alpha val="43137"/>
                  </a:srgbClr>
                </a:outerShdw>
              </a:effectLst>
              <a:latin typeface="+mn-lt"/>
            </a:endParaRPr>
          </a:p>
        </p:txBody>
      </p:sp>
      <p:grpSp>
        <p:nvGrpSpPr>
          <p:cNvPr id="8" name="Shape 847"/>
          <p:cNvGrpSpPr/>
          <p:nvPr/>
        </p:nvGrpSpPr>
        <p:grpSpPr>
          <a:xfrm>
            <a:off x="1027184" y="212103"/>
            <a:ext cx="200909" cy="318526"/>
            <a:chOff x="6718575" y="2318625"/>
            <a:chExt cx="256950" cy="407375"/>
          </a:xfrm>
        </p:grpSpPr>
        <p:sp>
          <p:nvSpPr>
            <p:cNvPr id="9" name="Shape 84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84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85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85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85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85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85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85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2821603" y="-13904"/>
            <a:ext cx="2357371" cy="626319"/>
          </a:xfrm>
          <a:prstGeom prst="rect">
            <a:avLst/>
          </a:prstGeom>
          <a:noFill/>
          <a:ln>
            <a:noFill/>
          </a:ln>
        </p:spPr>
        <p:txBody>
          <a:bodyPr lIns="91425" tIns="91425" rIns="91425" bIns="91425" anchor="b" anchorCtr="0">
            <a:noAutofit/>
          </a:bodyPr>
          <a:lstStyle/>
          <a:p>
            <a:pPr lvl="0" rtl="0">
              <a:spcBef>
                <a:spcPts val="0"/>
              </a:spcBef>
              <a:buNone/>
            </a:pPr>
            <a:r>
              <a:rPr lang="en" sz="3200" b="1" dirty="0" smtClean="0">
                <a:solidFill>
                  <a:schemeClr val="accent1">
                    <a:lumMod val="60000"/>
                    <a:lumOff val="40000"/>
                  </a:schemeClr>
                </a:solidFill>
                <a:effectLst>
                  <a:outerShdw blurRad="38100" dist="38100" dir="2700000" algn="tl">
                    <a:srgbClr val="000000">
                      <a:alpha val="43137"/>
                    </a:srgbClr>
                  </a:outerShdw>
                </a:effectLst>
              </a:rPr>
              <a:t>Mục Đích</a:t>
            </a:r>
            <a:endParaRPr lang="en" sz="3200" b="1" dirty="0">
              <a:solidFill>
                <a:schemeClr val="accent1">
                  <a:lumMod val="60000"/>
                  <a:lumOff val="40000"/>
                </a:schemeClr>
              </a:solidFill>
              <a:effectLst>
                <a:outerShdw blurRad="38100" dist="38100" dir="2700000" algn="tl">
                  <a:srgbClr val="000000">
                    <a:alpha val="43137"/>
                  </a:srgbClr>
                </a:outerShdw>
              </a:effectLst>
            </a:endParaRPr>
          </a:p>
        </p:txBody>
      </p:sp>
      <p:sp>
        <p:nvSpPr>
          <p:cNvPr id="300" name="Shape 300"/>
          <p:cNvSpPr/>
          <p:nvPr/>
        </p:nvSpPr>
        <p:spPr>
          <a:xfrm>
            <a:off x="649191" y="271729"/>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14" name="Shape 314"/>
          <p:cNvGrpSpPr/>
          <p:nvPr/>
        </p:nvGrpSpPr>
        <p:grpSpPr>
          <a:xfrm rot="1385783">
            <a:off x="4965318" y="-10587"/>
            <a:ext cx="381223" cy="381202"/>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373185" y="815967"/>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626128" y="1273119"/>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6" name="Group 12"/>
          <p:cNvGrpSpPr>
            <a:grpSpLocks/>
          </p:cNvGrpSpPr>
          <p:nvPr/>
        </p:nvGrpSpPr>
        <p:grpSpPr bwMode="auto">
          <a:xfrm>
            <a:off x="944377" y="641513"/>
            <a:ext cx="5818909" cy="4179868"/>
            <a:chOff x="1452220" y="1364076"/>
            <a:chExt cx="6223228" cy="6019853"/>
          </a:xfrm>
        </p:grpSpPr>
        <p:grpSp>
          <p:nvGrpSpPr>
            <p:cNvPr id="46" name="Group 7"/>
            <p:cNvGrpSpPr>
              <a:grpSpLocks/>
            </p:cNvGrpSpPr>
            <p:nvPr/>
          </p:nvGrpSpPr>
          <p:grpSpPr bwMode="auto">
            <a:xfrm>
              <a:off x="1452220" y="1364076"/>
              <a:ext cx="6223228" cy="1574757"/>
              <a:chOff x="1803761" y="1455420"/>
              <a:chExt cx="5402581" cy="1367096"/>
            </a:xfrm>
          </p:grpSpPr>
          <p:pic>
            <p:nvPicPr>
              <p:cNvPr id="51"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52" name="Rectangle 51"/>
              <p:cNvSpPr/>
              <p:nvPr/>
            </p:nvSpPr>
            <p:spPr>
              <a:xfrm>
                <a:off x="2286492" y="1454697"/>
                <a:ext cx="4640094" cy="1250223"/>
              </a:xfrm>
              <a:prstGeom prst="rect">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53" name="Rectangle 52"/>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nvGrpSpPr>
            <p:cNvPr id="38" name="Group 49"/>
            <p:cNvGrpSpPr>
              <a:grpSpLocks/>
            </p:cNvGrpSpPr>
            <p:nvPr/>
          </p:nvGrpSpPr>
          <p:grpSpPr bwMode="auto">
            <a:xfrm>
              <a:off x="1452220" y="3178227"/>
              <a:ext cx="6223228" cy="1574757"/>
              <a:chOff x="1803761" y="1455420"/>
              <a:chExt cx="5402581" cy="1367096"/>
            </a:xfrm>
          </p:grpSpPr>
          <p:pic>
            <p:nvPicPr>
              <p:cNvPr id="43"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4" name="Rectangle 43"/>
              <p:cNvSpPr/>
              <p:nvPr/>
            </p:nvSpPr>
            <p:spPr>
              <a:xfrm>
                <a:off x="2286492" y="1455304"/>
                <a:ext cx="4640094" cy="1250224"/>
              </a:xfrm>
              <a:prstGeom prst="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45" name="Rectangle 44"/>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nvGrpSpPr>
            <p:cNvPr id="30" name="Group 67"/>
            <p:cNvGrpSpPr>
              <a:grpSpLocks/>
            </p:cNvGrpSpPr>
            <p:nvPr/>
          </p:nvGrpSpPr>
          <p:grpSpPr bwMode="auto">
            <a:xfrm>
              <a:off x="1452220" y="4981827"/>
              <a:ext cx="6223228" cy="2402102"/>
              <a:chOff x="1803761" y="1455126"/>
              <a:chExt cx="5402581" cy="2085341"/>
            </a:xfrm>
          </p:grpSpPr>
          <p:pic>
            <p:nvPicPr>
              <p:cNvPr id="35"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36" name="Rectangle 35"/>
              <p:cNvSpPr/>
              <p:nvPr/>
            </p:nvSpPr>
            <p:spPr>
              <a:xfrm>
                <a:off x="2286492" y="1455126"/>
                <a:ext cx="4640094" cy="2085341"/>
              </a:xfrm>
              <a:prstGeom prst="rect">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37" name="Rectangle 36"/>
              <p:cNvSpPr/>
              <p:nvPr/>
            </p:nvSpPr>
            <p:spPr>
              <a:xfrm>
                <a:off x="2392606" y="1561264"/>
                <a:ext cx="4443025" cy="1853631"/>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sp>
        <p:nvSpPr>
          <p:cNvPr id="54" name="5-Point Star 53"/>
          <p:cNvSpPr/>
          <p:nvPr/>
        </p:nvSpPr>
        <p:spPr bwMode="auto">
          <a:xfrm>
            <a:off x="5709373" y="2116884"/>
            <a:ext cx="561975" cy="568325"/>
          </a:xfrm>
          <a:prstGeom prst="star5">
            <a:avLst>
              <a:gd name="adj" fmla="val 26056"/>
              <a:gd name="hf" fmla="val 105146"/>
              <a:gd name="vf" fmla="val 11055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8" name="Group 57"/>
          <p:cNvGrpSpPr/>
          <p:nvPr/>
        </p:nvGrpSpPr>
        <p:grpSpPr>
          <a:xfrm>
            <a:off x="5658190" y="786695"/>
            <a:ext cx="638779" cy="718295"/>
            <a:chOff x="4290008" y="4767262"/>
            <a:chExt cx="902113" cy="1014412"/>
          </a:xfrm>
          <a:solidFill>
            <a:schemeClr val="accent3"/>
          </a:solidFill>
        </p:grpSpPr>
        <p:sp>
          <p:nvSpPr>
            <p:cNvPr id="59" name="Freeform 58"/>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Freeform 59"/>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Rounded Rectangle 60"/>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Rounded Rectangle 61"/>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ounded Rectangle 62"/>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 name="Rounded Rectangle 63"/>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Rounded Rectangle 64"/>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3" name="Group 72"/>
          <p:cNvGrpSpPr/>
          <p:nvPr/>
        </p:nvGrpSpPr>
        <p:grpSpPr>
          <a:xfrm>
            <a:off x="5685738" y="3654485"/>
            <a:ext cx="617269" cy="455157"/>
            <a:chOff x="5210175" y="2278856"/>
            <a:chExt cx="235744" cy="173831"/>
          </a:xfrm>
          <a:solidFill>
            <a:schemeClr val="accent6">
              <a:lumMod val="40000"/>
              <a:lumOff val="60000"/>
            </a:schemeClr>
          </a:solidFill>
        </p:grpSpPr>
        <p:sp>
          <p:nvSpPr>
            <p:cNvPr id="74" name="Frame 73"/>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5" name="Freeform 74"/>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6" name="Rectangle 75"/>
          <p:cNvSpPr/>
          <p:nvPr/>
        </p:nvSpPr>
        <p:spPr>
          <a:xfrm>
            <a:off x="1674000" y="766326"/>
            <a:ext cx="3954883" cy="738664"/>
          </a:xfrm>
          <a:prstGeom prst="rect">
            <a:avLst/>
          </a:prstGeom>
        </p:spPr>
        <p:txBody>
          <a:bodyPr wrap="square" anchor="ctr">
            <a:spAutoFit/>
          </a:bodyPr>
          <a:lstStyle/>
          <a:p>
            <a:pPr>
              <a:defRPr/>
            </a:pPr>
            <a:r>
              <a:rPr lang="en-US" dirty="0"/>
              <a:t>Website </a:t>
            </a:r>
            <a:r>
              <a:rPr lang="en-US" dirty="0" err="1"/>
              <a:t>nhằm</a:t>
            </a:r>
            <a:r>
              <a:rPr lang="en-US" dirty="0"/>
              <a:t> </a:t>
            </a:r>
            <a:r>
              <a:rPr lang="en-US" dirty="0" err="1"/>
              <a:t>mục</a:t>
            </a:r>
            <a:r>
              <a:rPr lang="en-US" dirty="0"/>
              <a:t> </a:t>
            </a:r>
            <a:r>
              <a:rPr lang="en-US" dirty="0" err="1"/>
              <a:t>đích</a:t>
            </a:r>
            <a:r>
              <a:rPr lang="en-US" dirty="0"/>
              <a:t> </a:t>
            </a:r>
            <a:r>
              <a:rPr lang="en-US" dirty="0" err="1"/>
              <a:t>quảng</a:t>
            </a:r>
            <a:r>
              <a:rPr lang="en-US" dirty="0"/>
              <a:t> </a:t>
            </a:r>
            <a:r>
              <a:rPr lang="en-US" dirty="0" err="1"/>
              <a:t>cáo</a:t>
            </a:r>
            <a:r>
              <a:rPr lang="en-US" dirty="0"/>
              <a:t> </a:t>
            </a:r>
            <a:r>
              <a:rPr lang="en-US" dirty="0" err="1"/>
              <a:t>về</a:t>
            </a:r>
            <a:r>
              <a:rPr lang="en-US" dirty="0"/>
              <a:t> </a:t>
            </a:r>
            <a:r>
              <a:rPr lang="en-US" dirty="0" err="1"/>
              <a:t>các</a:t>
            </a:r>
            <a:r>
              <a:rPr lang="en-US" dirty="0"/>
              <a:t> </a:t>
            </a:r>
            <a:r>
              <a:rPr lang="en-US" dirty="0" err="1"/>
              <a:t>loại</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r>
              <a:rPr lang="en-US" dirty="0"/>
              <a:t> </a:t>
            </a:r>
            <a:r>
              <a:rPr lang="en-US" dirty="0" err="1"/>
              <a:t>mà</a:t>
            </a:r>
            <a:r>
              <a:rPr lang="en-US" dirty="0"/>
              <a:t> Team Sonar </a:t>
            </a:r>
            <a:r>
              <a:rPr lang="en-US" dirty="0" err="1"/>
              <a:t>đang</a:t>
            </a:r>
            <a:r>
              <a:rPr lang="en-US" dirty="0"/>
              <a:t> </a:t>
            </a:r>
            <a:r>
              <a:rPr lang="en-US" dirty="0" err="1"/>
              <a:t>cung</a:t>
            </a:r>
            <a:r>
              <a:rPr lang="en-US" dirty="0"/>
              <a:t> </a:t>
            </a:r>
            <a:r>
              <a:rPr lang="en-US" dirty="0" err="1"/>
              <a:t>cấp</a:t>
            </a:r>
            <a:r>
              <a:rPr lang="en-US" dirty="0"/>
              <a:t>.</a:t>
            </a:r>
            <a:endParaRPr lang="en-US" sz="1400" dirty="0">
              <a:solidFill>
                <a:schemeClr val="tx1">
                  <a:lumMod val="65000"/>
                  <a:lumOff val="35000"/>
                </a:schemeClr>
              </a:solidFill>
              <a:latin typeface="Arial" pitchFamily="34" charset="0"/>
              <a:cs typeface="Arial" pitchFamily="34" charset="0"/>
            </a:endParaRPr>
          </a:p>
        </p:txBody>
      </p:sp>
      <p:sp>
        <p:nvSpPr>
          <p:cNvPr id="77" name="Rectangle 76"/>
          <p:cNvSpPr/>
          <p:nvPr/>
        </p:nvSpPr>
        <p:spPr>
          <a:xfrm>
            <a:off x="1674000" y="2103117"/>
            <a:ext cx="3954883" cy="523220"/>
          </a:xfrm>
          <a:prstGeom prst="rect">
            <a:avLst/>
          </a:prstGeom>
        </p:spPr>
        <p:txBody>
          <a:bodyPr wrap="square" anchor="ctr">
            <a:spAutoFit/>
          </a:bodyPr>
          <a:lstStyle/>
          <a:p>
            <a:pPr>
              <a:defRPr/>
            </a:pPr>
            <a:r>
              <a:rPr lang="en-US"/>
              <a:t>Nhằm mở rộng thị trường, tìm kiếm thêm khách hàng tiềm năng.</a:t>
            </a:r>
            <a:endParaRPr lang="en-US" sz="1400" dirty="0">
              <a:solidFill>
                <a:schemeClr val="tx1">
                  <a:lumMod val="65000"/>
                  <a:lumOff val="35000"/>
                </a:schemeClr>
              </a:solidFill>
              <a:latin typeface="Arial" pitchFamily="34" charset="0"/>
              <a:cs typeface="Arial" pitchFamily="34" charset="0"/>
            </a:endParaRPr>
          </a:p>
        </p:txBody>
      </p:sp>
      <p:sp>
        <p:nvSpPr>
          <p:cNvPr id="78" name="Rectangle 77"/>
          <p:cNvSpPr/>
          <p:nvPr/>
        </p:nvSpPr>
        <p:spPr>
          <a:xfrm>
            <a:off x="1674000" y="3304779"/>
            <a:ext cx="3954883" cy="1384995"/>
          </a:xfrm>
          <a:prstGeom prst="rect">
            <a:avLst/>
          </a:prstGeom>
        </p:spPr>
        <p:txBody>
          <a:bodyPr wrap="square" anchor="ctr">
            <a:spAutoFit/>
          </a:bodyPr>
          <a:lstStyle/>
          <a:p>
            <a:pPr lvl="0"/>
            <a:r>
              <a:rPr lang="en-US"/>
              <a:t>Website là nơi chứng minh khả năng làm việc của Team Sonar và khách hàng thông qua đó nhận thấy năng lực của Team, khách hàng sẽ tin tưởng hơn vào năng lực của chúng tôi. Qua đó chúng tôi có thể kiếm được một số khách hàng thông qua website.</a:t>
            </a:r>
          </a:p>
        </p:txBody>
      </p:sp>
    </p:spTree>
    <p:extLst>
      <p:ext uri="{BB962C8B-B14F-4D97-AF65-F5344CB8AC3E}">
        <p14:creationId xmlns:p14="http://schemas.microsoft.com/office/powerpoint/2010/main" val="271881698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pSp>
        <p:nvGrpSpPr>
          <p:cNvPr id="7" name="Group 13"/>
          <p:cNvGrpSpPr>
            <a:grpSpLocks/>
          </p:cNvGrpSpPr>
          <p:nvPr/>
        </p:nvGrpSpPr>
        <p:grpSpPr bwMode="auto">
          <a:xfrm>
            <a:off x="1446800" y="1091693"/>
            <a:ext cx="1849938" cy="982194"/>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81000"/>
            </a:xfrm>
            <a:prstGeom prst="rect">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573354" y="1559853"/>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1931131" y="1559853"/>
            <a:ext cx="1217170" cy="307777"/>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Phân Tích</a:t>
            </a:r>
            <a:endParaRPr lang="en-US" b="1" dirty="0">
              <a:solidFill>
                <a:schemeClr val="tx2">
                  <a:lumMod val="50000"/>
                </a:schemeClr>
              </a:solidFill>
              <a:latin typeface="+mj-lt"/>
              <a:cs typeface="Arial" pitchFamily="34" charset="0"/>
            </a:endParaRPr>
          </a:p>
        </p:txBody>
      </p:sp>
      <p:sp>
        <p:nvSpPr>
          <p:cNvPr id="43" name="Rectangle 69"/>
          <p:cNvSpPr>
            <a:spLocks noChangeArrowheads="1"/>
          </p:cNvSpPr>
          <p:nvPr/>
        </p:nvSpPr>
        <p:spPr bwMode="auto">
          <a:xfrm>
            <a:off x="1637889" y="1024517"/>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1</a:t>
            </a:r>
            <a:endParaRPr lang="en-US" sz="1800" b="1">
              <a:solidFill>
                <a:schemeClr val="bg1"/>
              </a:solidFill>
              <a:effectLst>
                <a:outerShdw blurRad="38100" dist="38100" dir="2700000" algn="tl">
                  <a:srgbClr val="000000">
                    <a:alpha val="43137"/>
                  </a:srgbClr>
                </a:outerShdw>
              </a:effectLst>
              <a:latin typeface="+mn-lt"/>
            </a:endParaRPr>
          </a:p>
        </p:txBody>
      </p:sp>
      <p:sp>
        <p:nvSpPr>
          <p:cNvPr id="46" name="Rectangle 72"/>
          <p:cNvSpPr>
            <a:spLocks noChangeArrowheads="1"/>
          </p:cNvSpPr>
          <p:nvPr/>
        </p:nvSpPr>
        <p:spPr bwMode="auto">
          <a:xfrm>
            <a:off x="4251902" y="1188695"/>
            <a:ext cx="1830387" cy="461665"/>
          </a:xfrm>
          <a:prstGeom prst="rect">
            <a:avLst/>
          </a:prstGeom>
          <a:noFill/>
          <a:ln w="9525">
            <a:noFill/>
            <a:miter lim="800000"/>
            <a:headEnd/>
            <a:tailEnd/>
          </a:ln>
        </p:spPr>
        <p:txBody>
          <a:bodyPr anchor="ctr">
            <a:spAutoFit/>
          </a:bodyPr>
          <a:lstStyle/>
          <a:p>
            <a:pPr algn="ctr"/>
            <a:r>
              <a:rPr lang="vi-VN" sz="2400" b="1" smtClean="0">
                <a:solidFill>
                  <a:schemeClr val="bg1"/>
                </a:solidFill>
                <a:latin typeface="Arial" charset="0"/>
              </a:rPr>
              <a:t>2</a:t>
            </a:r>
            <a:endParaRPr lang="en-US" sz="2400" b="1">
              <a:solidFill>
                <a:schemeClr val="bg1"/>
              </a:solidFill>
              <a:latin typeface="Arial" charset="0"/>
            </a:endParaRPr>
          </a:p>
        </p:txBody>
      </p:sp>
      <p:sp>
        <p:nvSpPr>
          <p:cNvPr id="91" name="Shape 298"/>
          <p:cNvSpPr txBox="1">
            <a:spLocks/>
          </p:cNvSpPr>
          <p:nvPr/>
        </p:nvSpPr>
        <p:spPr>
          <a:xfrm>
            <a:off x="2031201" y="160661"/>
            <a:ext cx="3959158" cy="6263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r>
              <a:rPr lang="en" sz="2400" b="1" dirty="0" smtClean="0">
                <a:solidFill>
                  <a:schemeClr val="accent1">
                    <a:lumMod val="60000"/>
                    <a:lumOff val="40000"/>
                  </a:schemeClr>
                </a:solidFill>
                <a:effectLst>
                  <a:outerShdw blurRad="38100" dist="38100" dir="2700000" algn="tl">
                    <a:srgbClr val="000000">
                      <a:alpha val="43137"/>
                    </a:srgbClr>
                  </a:outerShdw>
                </a:effectLst>
                <a:latin typeface="+mj-lt"/>
              </a:rPr>
              <a:t>Kế Hoạch Dự Kiến</a:t>
            </a:r>
            <a:endParaRPr lang="en" sz="2400" b="1" dirty="0">
              <a:solidFill>
                <a:schemeClr val="accent1">
                  <a:lumMod val="60000"/>
                  <a:lumOff val="40000"/>
                </a:schemeClr>
              </a:solidFill>
              <a:effectLst>
                <a:outerShdw blurRad="38100" dist="38100" dir="2700000" algn="tl">
                  <a:srgbClr val="000000">
                    <a:alpha val="43137"/>
                  </a:srgbClr>
                </a:outerShdw>
              </a:effectLst>
              <a:latin typeface="+mj-lt"/>
            </a:endParaRPr>
          </a:p>
        </p:txBody>
      </p:sp>
      <p:sp>
        <p:nvSpPr>
          <p:cNvPr id="44" name="Rectangle 69"/>
          <p:cNvSpPr>
            <a:spLocks noChangeArrowheads="1"/>
          </p:cNvSpPr>
          <p:nvPr/>
        </p:nvSpPr>
        <p:spPr bwMode="auto">
          <a:xfrm>
            <a:off x="1652886" y="2981966"/>
            <a:ext cx="1354638" cy="461665"/>
          </a:xfrm>
          <a:prstGeom prst="rect">
            <a:avLst/>
          </a:prstGeom>
          <a:noFill/>
          <a:ln w="9525">
            <a:noFill/>
            <a:miter lim="800000"/>
            <a:headEnd/>
            <a:tailEnd/>
          </a:ln>
        </p:spPr>
        <p:txBody>
          <a:bodyPr wrap="square" anchor="ctr">
            <a:spAutoFit/>
          </a:bodyPr>
          <a:lstStyle/>
          <a:p>
            <a:pPr algn="ctr"/>
            <a:r>
              <a:rPr lang="vi-VN" sz="2400" b="1" smtClean="0">
                <a:solidFill>
                  <a:schemeClr val="bg1"/>
                </a:solidFill>
                <a:latin typeface="+mn-lt"/>
              </a:rPr>
              <a:t>1</a:t>
            </a:r>
            <a:endParaRPr lang="en-US" sz="2400" b="1">
              <a:solidFill>
                <a:schemeClr val="bg1"/>
              </a:solidFill>
              <a:latin typeface="+mn-lt"/>
            </a:endParaRPr>
          </a:p>
        </p:txBody>
      </p:sp>
      <p:grpSp>
        <p:nvGrpSpPr>
          <p:cNvPr id="61" name="Group 13"/>
          <p:cNvGrpSpPr>
            <a:grpSpLocks/>
          </p:cNvGrpSpPr>
          <p:nvPr/>
        </p:nvGrpSpPr>
        <p:grpSpPr bwMode="auto">
          <a:xfrm>
            <a:off x="3764587" y="1091693"/>
            <a:ext cx="1849938" cy="982194"/>
            <a:chOff x="1292225" y="1295400"/>
            <a:chExt cx="2822575" cy="1498600"/>
          </a:xfrm>
        </p:grpSpPr>
        <p:sp>
          <p:nvSpPr>
            <p:cNvPr id="62" name="Rectangle 61"/>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ectangle 62"/>
            <p:cNvSpPr/>
            <p:nvPr/>
          </p:nvSpPr>
          <p:spPr>
            <a:xfrm>
              <a:off x="1292225" y="1295400"/>
              <a:ext cx="2822575" cy="381000"/>
            </a:xfrm>
            <a:prstGeom prst="rect">
              <a:avLst/>
            </a:prstGeom>
            <a:solidFill>
              <a:srgbClr val="FB8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4" name="Straight Connector 63"/>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65" name="Freeform 64"/>
          <p:cNvSpPr/>
          <p:nvPr/>
        </p:nvSpPr>
        <p:spPr>
          <a:xfrm>
            <a:off x="3891141" y="1559853"/>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B8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Rectangle 65"/>
          <p:cNvSpPr/>
          <p:nvPr/>
        </p:nvSpPr>
        <p:spPr>
          <a:xfrm>
            <a:off x="4248918" y="1559853"/>
            <a:ext cx="1217170" cy="307777"/>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Thiết Kế</a:t>
            </a:r>
            <a:endParaRPr lang="en-US" b="1" dirty="0">
              <a:solidFill>
                <a:schemeClr val="tx2">
                  <a:lumMod val="50000"/>
                </a:schemeClr>
              </a:solidFill>
              <a:latin typeface="+mj-lt"/>
              <a:cs typeface="Arial" pitchFamily="34" charset="0"/>
            </a:endParaRPr>
          </a:p>
        </p:txBody>
      </p:sp>
      <p:sp>
        <p:nvSpPr>
          <p:cNvPr id="67" name="Rectangle 69"/>
          <p:cNvSpPr>
            <a:spLocks noChangeArrowheads="1"/>
          </p:cNvSpPr>
          <p:nvPr/>
        </p:nvSpPr>
        <p:spPr bwMode="auto">
          <a:xfrm>
            <a:off x="3955676" y="1024517"/>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2</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68" name="Group 13"/>
          <p:cNvGrpSpPr>
            <a:grpSpLocks/>
          </p:cNvGrpSpPr>
          <p:nvPr/>
        </p:nvGrpSpPr>
        <p:grpSpPr bwMode="auto">
          <a:xfrm>
            <a:off x="275505" y="2499960"/>
            <a:ext cx="1849938" cy="982194"/>
            <a:chOff x="1292225" y="1295400"/>
            <a:chExt cx="2822575" cy="1498600"/>
          </a:xfrm>
        </p:grpSpPr>
        <p:sp>
          <p:nvSpPr>
            <p:cNvPr id="69" name="Rectangle 68"/>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ectangle 69"/>
            <p:cNvSpPr/>
            <p:nvPr/>
          </p:nvSpPr>
          <p:spPr>
            <a:xfrm>
              <a:off x="1292225" y="1295400"/>
              <a:ext cx="2822575" cy="381000"/>
            </a:xfrm>
            <a:prstGeom prst="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1" name="Straight Connector 70"/>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72" name="Freeform 71"/>
          <p:cNvSpPr/>
          <p:nvPr/>
        </p:nvSpPr>
        <p:spPr>
          <a:xfrm>
            <a:off x="402059"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Rectangle 72"/>
          <p:cNvSpPr/>
          <p:nvPr/>
        </p:nvSpPr>
        <p:spPr>
          <a:xfrm>
            <a:off x="801400" y="2860399"/>
            <a:ext cx="1217170" cy="523220"/>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Code Và Phát Triển</a:t>
            </a:r>
            <a:endParaRPr lang="en-US" b="1" dirty="0">
              <a:solidFill>
                <a:schemeClr val="tx2">
                  <a:lumMod val="50000"/>
                </a:schemeClr>
              </a:solidFill>
              <a:latin typeface="+mj-lt"/>
              <a:cs typeface="Arial" pitchFamily="34" charset="0"/>
            </a:endParaRPr>
          </a:p>
        </p:txBody>
      </p:sp>
      <p:sp>
        <p:nvSpPr>
          <p:cNvPr id="74" name="Rectangle 69"/>
          <p:cNvSpPr>
            <a:spLocks noChangeArrowheads="1"/>
          </p:cNvSpPr>
          <p:nvPr/>
        </p:nvSpPr>
        <p:spPr bwMode="auto">
          <a:xfrm>
            <a:off x="466594"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3</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75" name="Group 13"/>
          <p:cNvGrpSpPr>
            <a:grpSpLocks/>
          </p:cNvGrpSpPr>
          <p:nvPr/>
        </p:nvGrpSpPr>
        <p:grpSpPr bwMode="auto">
          <a:xfrm>
            <a:off x="2504010" y="2499960"/>
            <a:ext cx="1849938" cy="982194"/>
            <a:chOff x="1292225" y="1295400"/>
            <a:chExt cx="2822575" cy="1498600"/>
          </a:xfrm>
        </p:grpSpPr>
        <p:sp>
          <p:nvSpPr>
            <p:cNvPr id="76" name="Rectangle 75"/>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Rectangle 76"/>
            <p:cNvSpPr/>
            <p:nvPr/>
          </p:nvSpPr>
          <p:spPr>
            <a:xfrm>
              <a:off x="1292225" y="1295400"/>
              <a:ext cx="2822575" cy="381000"/>
            </a:xfrm>
            <a:prstGeom prst="rect">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8" name="Straight Connector 77"/>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79" name="Freeform 78"/>
          <p:cNvSpPr/>
          <p:nvPr/>
        </p:nvSpPr>
        <p:spPr>
          <a:xfrm>
            <a:off x="2710950"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0" name="Rectangle 79"/>
          <p:cNvSpPr/>
          <p:nvPr/>
        </p:nvSpPr>
        <p:spPr>
          <a:xfrm>
            <a:off x="3089509" y="2968120"/>
            <a:ext cx="1217170" cy="307777"/>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Testing</a:t>
            </a:r>
            <a:endParaRPr lang="en-US" b="1" dirty="0">
              <a:solidFill>
                <a:schemeClr val="tx2">
                  <a:lumMod val="50000"/>
                </a:schemeClr>
              </a:solidFill>
              <a:latin typeface="+mj-lt"/>
              <a:cs typeface="Arial" pitchFamily="34" charset="0"/>
            </a:endParaRPr>
          </a:p>
        </p:txBody>
      </p:sp>
      <p:sp>
        <p:nvSpPr>
          <p:cNvPr id="81" name="Rectangle 69"/>
          <p:cNvSpPr>
            <a:spLocks noChangeArrowheads="1"/>
          </p:cNvSpPr>
          <p:nvPr/>
        </p:nvSpPr>
        <p:spPr bwMode="auto">
          <a:xfrm>
            <a:off x="2775485"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4</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82" name="Group 13"/>
          <p:cNvGrpSpPr>
            <a:grpSpLocks/>
          </p:cNvGrpSpPr>
          <p:nvPr/>
        </p:nvGrpSpPr>
        <p:grpSpPr bwMode="auto">
          <a:xfrm>
            <a:off x="4880810" y="2499960"/>
            <a:ext cx="1849938" cy="982194"/>
            <a:chOff x="1292225" y="1295400"/>
            <a:chExt cx="2822575" cy="1498600"/>
          </a:xfrm>
        </p:grpSpPr>
        <p:sp>
          <p:nvSpPr>
            <p:cNvPr id="83" name="Rectangle 82"/>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Rectangle 83"/>
            <p:cNvSpPr/>
            <p:nvPr/>
          </p:nvSpPr>
          <p:spPr>
            <a:xfrm>
              <a:off x="1292225" y="1295400"/>
              <a:ext cx="2822575" cy="381000"/>
            </a:xfrm>
            <a:prstGeom prst="rect">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5" name="Straight Connector 84"/>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86" name="Freeform 85"/>
          <p:cNvSpPr/>
          <p:nvPr/>
        </p:nvSpPr>
        <p:spPr>
          <a:xfrm>
            <a:off x="5007364"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00"/>
              </a:solidFill>
            </a:endParaRPr>
          </a:p>
        </p:txBody>
      </p:sp>
      <p:sp>
        <p:nvSpPr>
          <p:cNvPr id="87" name="Rectangle 86"/>
          <p:cNvSpPr/>
          <p:nvPr/>
        </p:nvSpPr>
        <p:spPr>
          <a:xfrm>
            <a:off x="5310314" y="2752677"/>
            <a:ext cx="1344734" cy="738664"/>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Triển Khai Website lên Internet</a:t>
            </a:r>
            <a:endParaRPr lang="en-US" b="1" dirty="0">
              <a:solidFill>
                <a:schemeClr val="tx2">
                  <a:lumMod val="50000"/>
                </a:schemeClr>
              </a:solidFill>
              <a:latin typeface="+mj-lt"/>
              <a:cs typeface="Arial" pitchFamily="34" charset="0"/>
            </a:endParaRPr>
          </a:p>
        </p:txBody>
      </p:sp>
      <p:sp>
        <p:nvSpPr>
          <p:cNvPr id="88" name="Rectangle 69"/>
          <p:cNvSpPr>
            <a:spLocks noChangeArrowheads="1"/>
          </p:cNvSpPr>
          <p:nvPr/>
        </p:nvSpPr>
        <p:spPr bwMode="auto">
          <a:xfrm>
            <a:off x="5071899"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5</a:t>
            </a:r>
            <a:endParaRPr lang="en-US" sz="1800" b="1">
              <a:solidFill>
                <a:schemeClr val="bg1"/>
              </a:solidFill>
              <a:effectLst>
                <a:outerShdw blurRad="38100" dist="38100" dir="2700000" algn="tl">
                  <a:srgbClr val="000000">
                    <a:alpha val="43137"/>
                  </a:srgbClr>
                </a:outerShdw>
              </a:effectLst>
              <a:latin typeface="+mn-lt"/>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PHÂN TÍCH</a:t>
            </a:r>
          </a:p>
          <a:p>
            <a:pPr lvl="0" algn="ctr"/>
            <a:r>
              <a:rPr lang="vi-VN" sz="2400" b="1" smtClean="0"/>
              <a:t/>
            </a:r>
            <a:br>
              <a:rPr lang="vi-VN" sz="2400" b="1" smtClean="0"/>
            </a:br>
            <a:r>
              <a:rPr lang="en-US" sz="2400" b="1" smtClean="0">
                <a:latin typeface="Times New Roman" pitchFamily="18" charset="0"/>
                <a:cs typeface="Times New Roman" pitchFamily="18" charset="0"/>
              </a:rPr>
              <a:t>Tìm </a:t>
            </a:r>
            <a:r>
              <a:rPr lang="en-US" sz="2400" b="1">
                <a:latin typeface="Times New Roman" pitchFamily="18" charset="0"/>
                <a:cs typeface="Times New Roman" pitchFamily="18" charset="0"/>
              </a:rPr>
              <a:t>hiểu, phân tích và quyết định các tính năng có trong website để chỉ ra kế hoạch và tổ chức website.</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THIẾT KẾ</a:t>
            </a:r>
          </a:p>
          <a:p>
            <a:pPr lvl="0" algn="ctr"/>
            <a:r>
              <a:rPr lang="vi-VN" sz="2400" b="1" smtClean="0"/>
              <a:t/>
            </a:r>
            <a:br>
              <a:rPr lang="vi-VN" sz="2400" b="1" smtClean="0"/>
            </a:br>
            <a:r>
              <a:rPr lang="en-US" sz="2400" b="1">
                <a:latin typeface="Times New Roman" pitchFamily="18" charset="0"/>
                <a:cs typeface="Times New Roman" pitchFamily="18" charset="0"/>
              </a:rPr>
              <a:t>Tạo Wireframes và sau đó tiến hành các mô hình thiết kế cụ </a:t>
            </a:r>
            <a:r>
              <a:rPr lang="en-US" sz="2400" b="1" smtClean="0">
                <a:latin typeface="Times New Roman" pitchFamily="18" charset="0"/>
                <a:cs typeface="Times New Roman" pitchFamily="18" charset="0"/>
              </a:rPr>
              <a:t>thể</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1643072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657</Words>
  <Application>Microsoft Office PowerPoint</Application>
  <PresentationFormat>On-screen Show (16:9)</PresentationFormat>
  <Paragraphs>103</Paragraphs>
  <Slides>17</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Arvo</vt:lpstr>
      <vt:lpstr>Calibri</vt:lpstr>
      <vt:lpstr>Muli</vt:lpstr>
      <vt:lpstr>Braggadocio</vt:lpstr>
      <vt:lpstr>Ariston</vt:lpstr>
      <vt:lpstr>Times New Roman</vt:lpstr>
      <vt:lpstr>Titania template</vt:lpstr>
      <vt:lpstr>BÁO CÁO ASSIGNMENT KỸ NĂNG LÀM VIỆC</vt:lpstr>
      <vt:lpstr>Team Sonar</vt:lpstr>
      <vt:lpstr>PowerPoint Presentation</vt:lpstr>
      <vt:lpstr>PowerPoint Presentation</vt:lpstr>
      <vt:lpstr>PowerPoint Presentation</vt:lpstr>
      <vt:lpstr>Mục Đích</vt:lpstr>
      <vt:lpstr>PowerPoint Presentation</vt:lpstr>
      <vt:lpstr>PowerPoint Presentation</vt:lpstr>
      <vt:lpstr>PowerPoint Presentation</vt:lpstr>
      <vt:lpstr>PowerPoint Presentation</vt:lpstr>
      <vt:lpstr>PowerPoint Presentation</vt:lpstr>
      <vt:lpstr>PowerPoint Presentation</vt:lpstr>
      <vt:lpstr>Công Cụ, Công Nghệ Sử Dụng  Trong Project</vt:lpstr>
      <vt:lpstr>PowerPoint Presentation</vt:lpstr>
      <vt:lpstr>PowerPoint Presentation</vt:lpstr>
      <vt:lpstr>TEAM SONAR XIN CHÂN THÀNH CẢM ƠN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Nguyễn Duy Tính</dc:creator>
  <cp:lastModifiedBy>Windows User</cp:lastModifiedBy>
  <cp:revision>40</cp:revision>
  <dcterms:modified xsi:type="dcterms:W3CDTF">2017-06-29T04:40:21Z</dcterms:modified>
</cp:coreProperties>
</file>