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7" r:id="rId7"/>
    <p:sldId id="266" r:id="rId8"/>
    <p:sldId id="259" r:id="rId9"/>
    <p:sldId id="268" r:id="rId10"/>
    <p:sldId id="269" r:id="rId11"/>
    <p:sldId id="260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4696269835416"/>
          <c:y val="0.14599853913584515"/>
          <c:w val="0.54170607460329168"/>
          <c:h val="0.830195949830300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6041666666666651"/>
                  <c:y val="-7.18750000000000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7916666666666667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0833333333333715E-3"/>
                  <c:y val="-2.5000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7009370535053314"/>
                  <c:y val="-5.97623205975744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0497970877103217"/>
                  <c:y val="-0.190359098369396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3.9865712191531157E-2"/>
                  <c:y val="-0.1879187656900578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635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Design</c:v>
                </c:pt>
                <c:pt idx="1">
                  <c:v>Story</c:v>
                </c:pt>
                <c:pt idx="2">
                  <c:v>Questions</c:v>
                </c:pt>
                <c:pt idx="3">
                  <c:v>Model</c:v>
                </c:pt>
                <c:pt idx="4">
                  <c:v>View</c:v>
                </c:pt>
                <c:pt idx="5">
                  <c:v>Controller</c:v>
                </c:pt>
                <c:pt idx="6">
                  <c:v>Presentation</c:v>
                </c:pt>
                <c:pt idx="7">
                  <c:v>Testing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0.3</c:v>
                </c:pt>
                <c:pt idx="2">
                  <c:v>0.3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0.3</c:v>
                </c:pt>
                <c:pt idx="7">
                  <c:v>0.15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38B24-4746-4D58-B1E2-FCC06EBC4A6F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33B672BC-EB17-4152-8D3B-106DB659E171}">
      <dgm:prSet phldrT="[Text]" custT="1"/>
      <dgm:spPr/>
      <dgm:t>
        <a:bodyPr/>
        <a:lstStyle/>
        <a:p>
          <a:r>
            <a:rPr lang="en-CA" sz="2800" b="1" dirty="0" smtClean="0"/>
            <a:t>Design</a:t>
          </a:r>
          <a:endParaRPr lang="en-CA" sz="2800" b="1" dirty="0"/>
        </a:p>
      </dgm:t>
    </dgm:pt>
    <dgm:pt modelId="{99FFF8F8-6BD7-4E99-8CE5-EBF8603E67A2}" type="parTrans" cxnId="{8ABB91DC-3BF6-4E71-BBF0-C3E16198AD33}">
      <dgm:prSet/>
      <dgm:spPr/>
      <dgm:t>
        <a:bodyPr/>
        <a:lstStyle/>
        <a:p>
          <a:endParaRPr lang="en-CA" sz="3600" b="1"/>
        </a:p>
      </dgm:t>
    </dgm:pt>
    <dgm:pt modelId="{00C808C9-76B6-4BCB-935B-08E5E4B074A1}" type="sibTrans" cxnId="{8ABB91DC-3BF6-4E71-BBF0-C3E16198AD33}">
      <dgm:prSet custT="1"/>
      <dgm:spPr/>
      <dgm:t>
        <a:bodyPr/>
        <a:lstStyle/>
        <a:p>
          <a:endParaRPr lang="en-CA" sz="2400" b="1"/>
        </a:p>
      </dgm:t>
    </dgm:pt>
    <dgm:pt modelId="{B75D3C6F-DEF4-4DC5-97EE-E1C2A84CC81F}">
      <dgm:prSet phldrT="[Text]" custT="1"/>
      <dgm:spPr/>
      <dgm:t>
        <a:bodyPr/>
        <a:lstStyle/>
        <a:p>
          <a:r>
            <a:rPr lang="en-CA" sz="2800" b="1" dirty="0" smtClean="0"/>
            <a:t>Management</a:t>
          </a:r>
          <a:endParaRPr lang="en-CA" sz="2800" b="1" dirty="0"/>
        </a:p>
      </dgm:t>
    </dgm:pt>
    <dgm:pt modelId="{0B46517F-00DB-4D88-B0BB-6C0C26430C80}" type="parTrans" cxnId="{BE2DE007-A21A-4BD9-A821-05C186330B8F}">
      <dgm:prSet/>
      <dgm:spPr/>
      <dgm:t>
        <a:bodyPr/>
        <a:lstStyle/>
        <a:p>
          <a:endParaRPr lang="en-CA" sz="3600" b="1"/>
        </a:p>
      </dgm:t>
    </dgm:pt>
    <dgm:pt modelId="{9FA07AA5-C3D2-40AE-9211-08F937A86ED1}" type="sibTrans" cxnId="{BE2DE007-A21A-4BD9-A821-05C186330B8F}">
      <dgm:prSet custT="1"/>
      <dgm:spPr/>
      <dgm:t>
        <a:bodyPr/>
        <a:lstStyle/>
        <a:p>
          <a:endParaRPr lang="en-CA" sz="2400" b="1"/>
        </a:p>
      </dgm:t>
    </dgm:pt>
    <dgm:pt modelId="{5C689F80-6741-48AE-AF54-1A62948199F4}">
      <dgm:prSet phldrT="[Text]" custT="1"/>
      <dgm:spPr/>
      <dgm:t>
        <a:bodyPr/>
        <a:lstStyle/>
        <a:p>
          <a:r>
            <a:rPr lang="en-CA" sz="2800" b="1" dirty="0" smtClean="0"/>
            <a:t>Development</a:t>
          </a:r>
          <a:endParaRPr lang="en-CA" sz="2800" b="1" dirty="0"/>
        </a:p>
      </dgm:t>
    </dgm:pt>
    <dgm:pt modelId="{0E6BC6F3-F6EF-474B-93FB-D6B1D0F079BB}" type="parTrans" cxnId="{0FB07000-B7F7-49DC-9871-77C9B164FC74}">
      <dgm:prSet/>
      <dgm:spPr/>
      <dgm:t>
        <a:bodyPr/>
        <a:lstStyle/>
        <a:p>
          <a:endParaRPr lang="en-CA" sz="3600" b="1"/>
        </a:p>
      </dgm:t>
    </dgm:pt>
    <dgm:pt modelId="{186C5277-0998-4328-B283-C8506D6F6B1A}" type="sibTrans" cxnId="{0FB07000-B7F7-49DC-9871-77C9B164FC74}">
      <dgm:prSet custT="1"/>
      <dgm:spPr/>
      <dgm:t>
        <a:bodyPr/>
        <a:lstStyle/>
        <a:p>
          <a:endParaRPr lang="en-CA" sz="2400" b="1"/>
        </a:p>
      </dgm:t>
    </dgm:pt>
    <dgm:pt modelId="{D4F03E4F-F357-443C-B231-BBE8BEB9D2E2}">
      <dgm:prSet phldrT="[Text]" custT="1"/>
      <dgm:spPr/>
      <dgm:t>
        <a:bodyPr/>
        <a:lstStyle/>
        <a:p>
          <a:r>
            <a:rPr lang="en-CA" sz="2800" b="1" dirty="0" smtClean="0"/>
            <a:t>Demo</a:t>
          </a:r>
          <a:endParaRPr lang="en-CA" sz="2800" b="1" dirty="0"/>
        </a:p>
      </dgm:t>
    </dgm:pt>
    <dgm:pt modelId="{5877C8E4-3D29-4F56-872A-CB683533B81B}" type="parTrans" cxnId="{F0AA758B-3556-4681-8757-5D44C73F0F93}">
      <dgm:prSet/>
      <dgm:spPr/>
      <dgm:t>
        <a:bodyPr/>
        <a:lstStyle/>
        <a:p>
          <a:endParaRPr lang="en-CA" sz="3600" b="1"/>
        </a:p>
      </dgm:t>
    </dgm:pt>
    <dgm:pt modelId="{E8D6E154-8D4A-47BB-A6A8-13E1001DE7DE}" type="sibTrans" cxnId="{F0AA758B-3556-4681-8757-5D44C73F0F93}">
      <dgm:prSet custT="1"/>
      <dgm:spPr/>
      <dgm:t>
        <a:bodyPr/>
        <a:lstStyle/>
        <a:p>
          <a:endParaRPr lang="en-CA" sz="2400" b="1"/>
        </a:p>
      </dgm:t>
    </dgm:pt>
    <dgm:pt modelId="{A635D65A-9B21-41CA-96AD-544D13FF2E13}">
      <dgm:prSet phldrT="[Text]" custT="1"/>
      <dgm:spPr/>
      <dgm:t>
        <a:bodyPr/>
        <a:lstStyle/>
        <a:p>
          <a:r>
            <a:rPr lang="en-CA" sz="2800" b="1" dirty="0" smtClean="0"/>
            <a:t>Customer</a:t>
          </a:r>
          <a:endParaRPr lang="en-CA" sz="2800" b="1" dirty="0"/>
        </a:p>
      </dgm:t>
    </dgm:pt>
    <dgm:pt modelId="{523F4C8E-3F05-4923-859A-2453BD9609BC}" type="parTrans" cxnId="{BF2A9ADC-743E-4C37-B066-D6A289696E25}">
      <dgm:prSet/>
      <dgm:spPr/>
      <dgm:t>
        <a:bodyPr/>
        <a:lstStyle/>
        <a:p>
          <a:endParaRPr lang="en-CA" sz="3600" b="1"/>
        </a:p>
      </dgm:t>
    </dgm:pt>
    <dgm:pt modelId="{9C0F2589-8581-418A-A8D0-47F89CB9C5F1}" type="sibTrans" cxnId="{BF2A9ADC-743E-4C37-B066-D6A289696E25}">
      <dgm:prSet custT="1"/>
      <dgm:spPr/>
      <dgm:t>
        <a:bodyPr/>
        <a:lstStyle/>
        <a:p>
          <a:endParaRPr lang="en-CA" sz="2400" b="1"/>
        </a:p>
      </dgm:t>
    </dgm:pt>
    <dgm:pt modelId="{A7425256-6EE2-4F53-A511-E53F48FCA854}" type="pres">
      <dgm:prSet presAssocID="{C2A38B24-4746-4D58-B1E2-FCC06EBC4A6F}" presName="Name0" presStyleCnt="0">
        <dgm:presLayoutVars>
          <dgm:dir/>
          <dgm:resizeHandles val="exact"/>
        </dgm:presLayoutVars>
      </dgm:prSet>
      <dgm:spPr/>
    </dgm:pt>
    <dgm:pt modelId="{50A0AE51-E648-4074-8604-52EC39D719EF}" type="pres">
      <dgm:prSet presAssocID="{C2A38B24-4746-4D58-B1E2-FCC06EBC4A6F}" presName="cycle" presStyleCnt="0"/>
      <dgm:spPr/>
    </dgm:pt>
    <dgm:pt modelId="{45DEC10B-39F3-4594-BC47-1EA72C38B302}" type="pres">
      <dgm:prSet presAssocID="{33B672BC-EB17-4152-8D3B-106DB659E171}" presName="nodeFirstNode" presStyleLbl="node1" presStyleIdx="0" presStyleCnt="5">
        <dgm:presLayoutVars>
          <dgm:bulletEnabled val="1"/>
        </dgm:presLayoutVars>
      </dgm:prSet>
      <dgm:spPr/>
    </dgm:pt>
    <dgm:pt modelId="{50D18987-78FF-4F1D-9EA6-2AE3BB0DD5C5}" type="pres">
      <dgm:prSet presAssocID="{00C808C9-76B6-4BCB-935B-08E5E4B074A1}" presName="sibTransFirstNode" presStyleLbl="bgShp" presStyleIdx="0" presStyleCnt="1"/>
      <dgm:spPr/>
    </dgm:pt>
    <dgm:pt modelId="{E9D14A7C-19E1-40D5-AEC7-50E2A88D00CE}" type="pres">
      <dgm:prSet presAssocID="{B75D3C6F-DEF4-4DC5-97EE-E1C2A84CC81F}" presName="nodeFollowingNodes" presStyleLbl="node1" presStyleIdx="1" presStyleCnt="5">
        <dgm:presLayoutVars>
          <dgm:bulletEnabled val="1"/>
        </dgm:presLayoutVars>
      </dgm:prSet>
      <dgm:spPr/>
    </dgm:pt>
    <dgm:pt modelId="{CDD30D5A-AD1F-4CC3-82D9-D6C71E99A9B3}" type="pres">
      <dgm:prSet presAssocID="{5C689F80-6741-48AE-AF54-1A62948199F4}" presName="nodeFollowingNodes" presStyleLbl="node1" presStyleIdx="2" presStyleCnt="5">
        <dgm:presLayoutVars>
          <dgm:bulletEnabled val="1"/>
        </dgm:presLayoutVars>
      </dgm:prSet>
      <dgm:spPr/>
    </dgm:pt>
    <dgm:pt modelId="{DA16DA8B-5A62-4B10-B5A3-54F1224F1EA1}" type="pres">
      <dgm:prSet presAssocID="{D4F03E4F-F357-443C-B231-BBE8BEB9D2E2}" presName="nodeFollowingNodes" presStyleLbl="node1" presStyleIdx="3" presStyleCnt="5">
        <dgm:presLayoutVars>
          <dgm:bulletEnabled val="1"/>
        </dgm:presLayoutVars>
      </dgm:prSet>
      <dgm:spPr/>
    </dgm:pt>
    <dgm:pt modelId="{4AEE3785-1429-47EC-BCF0-909166196772}" type="pres">
      <dgm:prSet presAssocID="{A635D65A-9B21-41CA-96AD-544D13FF2E1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21943D2-4121-49B0-9C58-55D72F6BA808}" type="presOf" srcId="{B75D3C6F-DEF4-4DC5-97EE-E1C2A84CC81F}" destId="{E9D14A7C-19E1-40D5-AEC7-50E2A88D00CE}" srcOrd="0" destOrd="0" presId="urn:microsoft.com/office/officeart/2005/8/layout/cycle3"/>
    <dgm:cxn modelId="{C78506B7-5DAF-4B38-BC24-BD5F6521F484}" type="presOf" srcId="{00C808C9-76B6-4BCB-935B-08E5E4B074A1}" destId="{50D18987-78FF-4F1D-9EA6-2AE3BB0DD5C5}" srcOrd="0" destOrd="0" presId="urn:microsoft.com/office/officeart/2005/8/layout/cycle3"/>
    <dgm:cxn modelId="{32086250-35C3-4EF5-816F-01A031D1475C}" type="presOf" srcId="{A635D65A-9B21-41CA-96AD-544D13FF2E13}" destId="{4AEE3785-1429-47EC-BCF0-909166196772}" srcOrd="0" destOrd="0" presId="urn:microsoft.com/office/officeart/2005/8/layout/cycle3"/>
    <dgm:cxn modelId="{BE2DE007-A21A-4BD9-A821-05C186330B8F}" srcId="{C2A38B24-4746-4D58-B1E2-FCC06EBC4A6F}" destId="{B75D3C6F-DEF4-4DC5-97EE-E1C2A84CC81F}" srcOrd="1" destOrd="0" parTransId="{0B46517F-00DB-4D88-B0BB-6C0C26430C80}" sibTransId="{9FA07AA5-C3D2-40AE-9211-08F937A86ED1}"/>
    <dgm:cxn modelId="{71DF89AE-1CF6-4B21-A450-0EBCA564EC54}" type="presOf" srcId="{5C689F80-6741-48AE-AF54-1A62948199F4}" destId="{CDD30D5A-AD1F-4CC3-82D9-D6C71E99A9B3}" srcOrd="0" destOrd="0" presId="urn:microsoft.com/office/officeart/2005/8/layout/cycle3"/>
    <dgm:cxn modelId="{0E014C42-BA22-4D71-B1EC-6BA7FF33793E}" type="presOf" srcId="{33B672BC-EB17-4152-8D3B-106DB659E171}" destId="{45DEC10B-39F3-4594-BC47-1EA72C38B302}" srcOrd="0" destOrd="0" presId="urn:microsoft.com/office/officeart/2005/8/layout/cycle3"/>
    <dgm:cxn modelId="{F0AA758B-3556-4681-8757-5D44C73F0F93}" srcId="{C2A38B24-4746-4D58-B1E2-FCC06EBC4A6F}" destId="{D4F03E4F-F357-443C-B231-BBE8BEB9D2E2}" srcOrd="3" destOrd="0" parTransId="{5877C8E4-3D29-4F56-872A-CB683533B81B}" sibTransId="{E8D6E154-8D4A-47BB-A6A8-13E1001DE7DE}"/>
    <dgm:cxn modelId="{4E287943-47C0-47F0-96CD-5BA5A8F1A70D}" type="presOf" srcId="{D4F03E4F-F357-443C-B231-BBE8BEB9D2E2}" destId="{DA16DA8B-5A62-4B10-B5A3-54F1224F1EA1}" srcOrd="0" destOrd="0" presId="urn:microsoft.com/office/officeart/2005/8/layout/cycle3"/>
    <dgm:cxn modelId="{0FB07000-B7F7-49DC-9871-77C9B164FC74}" srcId="{C2A38B24-4746-4D58-B1E2-FCC06EBC4A6F}" destId="{5C689F80-6741-48AE-AF54-1A62948199F4}" srcOrd="2" destOrd="0" parTransId="{0E6BC6F3-F6EF-474B-93FB-D6B1D0F079BB}" sibTransId="{186C5277-0998-4328-B283-C8506D6F6B1A}"/>
    <dgm:cxn modelId="{615F12B4-D006-4373-91AD-F67791387F0A}" type="presOf" srcId="{C2A38B24-4746-4D58-B1E2-FCC06EBC4A6F}" destId="{A7425256-6EE2-4F53-A511-E53F48FCA854}" srcOrd="0" destOrd="0" presId="urn:microsoft.com/office/officeart/2005/8/layout/cycle3"/>
    <dgm:cxn modelId="{8ABB91DC-3BF6-4E71-BBF0-C3E16198AD33}" srcId="{C2A38B24-4746-4D58-B1E2-FCC06EBC4A6F}" destId="{33B672BC-EB17-4152-8D3B-106DB659E171}" srcOrd="0" destOrd="0" parTransId="{99FFF8F8-6BD7-4E99-8CE5-EBF8603E67A2}" sibTransId="{00C808C9-76B6-4BCB-935B-08E5E4B074A1}"/>
    <dgm:cxn modelId="{BF2A9ADC-743E-4C37-B066-D6A289696E25}" srcId="{C2A38B24-4746-4D58-B1E2-FCC06EBC4A6F}" destId="{A635D65A-9B21-41CA-96AD-544D13FF2E13}" srcOrd="4" destOrd="0" parTransId="{523F4C8E-3F05-4923-859A-2453BD9609BC}" sibTransId="{9C0F2589-8581-418A-A8D0-47F89CB9C5F1}"/>
    <dgm:cxn modelId="{A4DA9D8C-8057-4BCE-B902-35B8198BA579}" type="presParOf" srcId="{A7425256-6EE2-4F53-A511-E53F48FCA854}" destId="{50A0AE51-E648-4074-8604-52EC39D719EF}" srcOrd="0" destOrd="0" presId="urn:microsoft.com/office/officeart/2005/8/layout/cycle3"/>
    <dgm:cxn modelId="{D531826B-B40F-4C59-90F1-F7289BED4268}" type="presParOf" srcId="{50A0AE51-E648-4074-8604-52EC39D719EF}" destId="{45DEC10B-39F3-4594-BC47-1EA72C38B302}" srcOrd="0" destOrd="0" presId="urn:microsoft.com/office/officeart/2005/8/layout/cycle3"/>
    <dgm:cxn modelId="{8B541B8A-E693-40DE-AC74-F1C3B075698F}" type="presParOf" srcId="{50A0AE51-E648-4074-8604-52EC39D719EF}" destId="{50D18987-78FF-4F1D-9EA6-2AE3BB0DD5C5}" srcOrd="1" destOrd="0" presId="urn:microsoft.com/office/officeart/2005/8/layout/cycle3"/>
    <dgm:cxn modelId="{A36CBD5C-FBC7-452F-B1B7-2E63AAE30361}" type="presParOf" srcId="{50A0AE51-E648-4074-8604-52EC39D719EF}" destId="{E9D14A7C-19E1-40D5-AEC7-50E2A88D00CE}" srcOrd="2" destOrd="0" presId="urn:microsoft.com/office/officeart/2005/8/layout/cycle3"/>
    <dgm:cxn modelId="{75D4EE12-23EB-49BC-96BF-E3C3208C6FA4}" type="presParOf" srcId="{50A0AE51-E648-4074-8604-52EC39D719EF}" destId="{CDD30D5A-AD1F-4CC3-82D9-D6C71E99A9B3}" srcOrd="3" destOrd="0" presId="urn:microsoft.com/office/officeart/2005/8/layout/cycle3"/>
    <dgm:cxn modelId="{7B74BEA5-40E7-4D69-8922-8A3D63CF29BB}" type="presParOf" srcId="{50A0AE51-E648-4074-8604-52EC39D719EF}" destId="{DA16DA8B-5A62-4B10-B5A3-54F1224F1EA1}" srcOrd="4" destOrd="0" presId="urn:microsoft.com/office/officeart/2005/8/layout/cycle3"/>
    <dgm:cxn modelId="{901E01C5-87AB-41D8-9313-B9EA0B9325F4}" type="presParOf" srcId="{50A0AE51-E648-4074-8604-52EC39D719EF}" destId="{4AEE3785-1429-47EC-BCF0-90916619677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18987-78FF-4F1D-9EA6-2AE3BB0DD5C5}">
      <dsp:nvSpPr>
        <dsp:cNvPr id="0" name=""/>
        <dsp:cNvSpPr/>
      </dsp:nvSpPr>
      <dsp:spPr>
        <a:xfrm>
          <a:off x="1218637" y="-33037"/>
          <a:ext cx="5467473" cy="5467473"/>
        </a:xfrm>
        <a:prstGeom prst="circularArrow">
          <a:avLst>
            <a:gd name="adj1" fmla="val 5544"/>
            <a:gd name="adj2" fmla="val 330680"/>
            <a:gd name="adj3" fmla="val 13773524"/>
            <a:gd name="adj4" fmla="val 1738742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EC10B-39F3-4594-BC47-1EA72C38B302}">
      <dsp:nvSpPr>
        <dsp:cNvPr id="0" name=""/>
        <dsp:cNvSpPr/>
      </dsp:nvSpPr>
      <dsp:spPr>
        <a:xfrm>
          <a:off x="2670940" y="1435"/>
          <a:ext cx="2562867" cy="1281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Design</a:t>
          </a:r>
          <a:endParaRPr lang="en-CA" sz="2800" b="1" kern="1200" dirty="0"/>
        </a:p>
      </dsp:txBody>
      <dsp:txXfrm>
        <a:off x="2733494" y="63989"/>
        <a:ext cx="2437759" cy="1156325"/>
      </dsp:txXfrm>
    </dsp:sp>
    <dsp:sp modelId="{E9D14A7C-19E1-40D5-AEC7-50E2A88D00CE}">
      <dsp:nvSpPr>
        <dsp:cNvPr id="0" name=""/>
        <dsp:cNvSpPr/>
      </dsp:nvSpPr>
      <dsp:spPr>
        <a:xfrm>
          <a:off x="4888371" y="1612493"/>
          <a:ext cx="2562867" cy="1281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Management</a:t>
          </a:r>
          <a:endParaRPr lang="en-CA" sz="2800" b="1" kern="1200" dirty="0"/>
        </a:p>
      </dsp:txBody>
      <dsp:txXfrm>
        <a:off x="4950925" y="1675047"/>
        <a:ext cx="2437759" cy="1156325"/>
      </dsp:txXfrm>
    </dsp:sp>
    <dsp:sp modelId="{CDD30D5A-AD1F-4CC3-82D9-D6C71E99A9B3}">
      <dsp:nvSpPr>
        <dsp:cNvPr id="0" name=""/>
        <dsp:cNvSpPr/>
      </dsp:nvSpPr>
      <dsp:spPr>
        <a:xfrm>
          <a:off x="4041388" y="4219240"/>
          <a:ext cx="2562867" cy="12814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Development</a:t>
          </a:r>
          <a:endParaRPr lang="en-CA" sz="2800" b="1" kern="1200" dirty="0"/>
        </a:p>
      </dsp:txBody>
      <dsp:txXfrm>
        <a:off x="4103942" y="4281794"/>
        <a:ext cx="2437759" cy="1156325"/>
      </dsp:txXfrm>
    </dsp:sp>
    <dsp:sp modelId="{DA16DA8B-5A62-4B10-B5A3-54F1224F1EA1}">
      <dsp:nvSpPr>
        <dsp:cNvPr id="0" name=""/>
        <dsp:cNvSpPr/>
      </dsp:nvSpPr>
      <dsp:spPr>
        <a:xfrm>
          <a:off x="1300492" y="4219240"/>
          <a:ext cx="2562867" cy="1281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Demo</a:t>
          </a:r>
          <a:endParaRPr lang="en-CA" sz="2800" b="1" kern="1200" dirty="0"/>
        </a:p>
      </dsp:txBody>
      <dsp:txXfrm>
        <a:off x="1363046" y="4281794"/>
        <a:ext cx="2437759" cy="1156325"/>
      </dsp:txXfrm>
    </dsp:sp>
    <dsp:sp modelId="{4AEE3785-1429-47EC-BCF0-909166196772}">
      <dsp:nvSpPr>
        <dsp:cNvPr id="0" name=""/>
        <dsp:cNvSpPr/>
      </dsp:nvSpPr>
      <dsp:spPr>
        <a:xfrm>
          <a:off x="453509" y="1612493"/>
          <a:ext cx="2562867" cy="12814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b="1" kern="1200" dirty="0" smtClean="0"/>
            <a:t>Customer</a:t>
          </a:r>
          <a:endParaRPr lang="en-CA" sz="2800" b="1" kern="1200" dirty="0"/>
        </a:p>
      </dsp:txBody>
      <dsp:txXfrm>
        <a:off x="516063" y="1675047"/>
        <a:ext cx="2437759" cy="115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A744-77AC-402E-9013-0E5B9DAECA56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15CA-2077-4D6D-92E3-CE10F0FC1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9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36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55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35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3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6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5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28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0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8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5CA-2077-4D6D-92E3-CE10F0FC16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57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12E4-4F5A-44E0-AB85-4C2991E024CC}" type="datetime1">
              <a:rPr lang="en-CA" smtClean="0"/>
              <a:t>29/01/2016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55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BCBBEAE-6E54-4A3A-B283-E9B2AB515A27}" type="datetime1">
              <a:rPr lang="en-CA" smtClean="0"/>
              <a:t>29/01/2016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4044D53-BEAB-469E-A59E-9FC23979ECD7}" type="datetime1">
              <a:rPr lang="en-CA" smtClean="0"/>
              <a:t>29/01/2016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5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D2CAE9A-08E0-40A8-BE56-D48B6835D8EB}" type="datetime1">
              <a:rPr lang="en-CA" smtClean="0"/>
              <a:t>29/01/2016</a:t>
            </a:fld>
            <a:endParaRPr lang="en-C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4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B1CCC6F2-ABD4-4362-BF41-FD89ED3EEB49}" type="datetime1">
              <a:rPr lang="en-CA" smtClean="0"/>
              <a:t>29/01/2016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77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EADE6446-FF6C-4F76-9294-E03D17C40033}" type="datetime1">
              <a:rPr lang="en-CA" smtClean="0"/>
              <a:t>29/01/2016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51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BC45E41-024F-47AC-A640-99AA0EC33B06}" type="datetime1">
              <a:rPr lang="en-CA" smtClean="0"/>
              <a:t>29/01/2016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4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7486AB4-1879-447F-9108-2768050FEB76}" type="datetime1">
              <a:rPr lang="en-CA" smtClean="0"/>
              <a:t>29/01/2016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8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48931130-28FE-42F0-BEAA-C4A169EA98A4}" type="datetime1">
              <a:rPr lang="en-CA" smtClean="0"/>
              <a:t>29/01/2016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825928A-27EB-4C59-9F89-1F5AAD53C823}" type="datetime1">
              <a:rPr lang="en-CA" smtClean="0"/>
              <a:t>29/01/2016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1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9D4C666-0071-41EC-B50C-33DC6D52344A}" type="datetime1">
              <a:rPr lang="en-CA" smtClean="0"/>
              <a:t>29/01/2016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0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ttp://www.mcmaster.ca/opr/html/opr/mcmaster_brand/visual_identity/download/full_colou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60" y="256090"/>
            <a:ext cx="1986046" cy="10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06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B24334-58C2-450F-902C-C19F28AA0DA4}" type="datetime1">
              <a:rPr lang="en-CA" smtClean="0"/>
              <a:t>29/01/2016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1"/>
            <a:ext cx="460726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89ECAD-A2DF-4400-A122-0BCB3892FC6F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64694" y="256090"/>
            <a:ext cx="1083402" cy="10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11500" b="1" dirty="0" smtClean="0">
                <a:solidFill>
                  <a:srgbClr val="FF0000"/>
                </a:solidFill>
              </a:rPr>
              <a:t>K</a:t>
            </a:r>
            <a:r>
              <a:rPr lang="en-CA" sz="11500" b="1" dirty="0" smtClean="0"/>
              <a:t>ü</a:t>
            </a:r>
            <a:r>
              <a:rPr lang="en-CA" sz="11500" b="1" dirty="0" smtClean="0">
                <a:solidFill>
                  <a:srgbClr val="FF0000"/>
                </a:solidFill>
              </a:rPr>
              <a:t>do</a:t>
            </a:r>
            <a:endParaRPr lang="en-CA" sz="115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1130-28FE-42F0-BEAA-C4A169EA98A4}" type="datetime1">
              <a:rPr lang="en-CA" smtClean="0"/>
              <a:t>30/01/2016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00" y="1418555"/>
            <a:ext cx="6767301" cy="4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Development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2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4" y="2871709"/>
            <a:ext cx="85070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Live</a:t>
            </a:r>
            <a:r>
              <a:rPr lang="en-CA" sz="8800" b="1" dirty="0" smtClean="0">
                <a:solidFill>
                  <a:srgbClr val="FF0000"/>
                </a:solidFill>
              </a:rPr>
              <a:t> Demo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0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Potential </a:t>
            </a:r>
            <a:r>
              <a:rPr lang="en-CA" sz="8800" b="1" dirty="0" smtClean="0">
                <a:solidFill>
                  <a:srgbClr val="FF0000"/>
                </a:solidFill>
              </a:rPr>
              <a:t>Customers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1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/>
              <a:t>That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Concludes </a:t>
            </a:r>
            <a:br>
              <a:rPr lang="en-CA" sz="8800" b="1" dirty="0" smtClean="0">
                <a:solidFill>
                  <a:srgbClr val="FF0000"/>
                </a:solidFill>
              </a:rPr>
            </a:br>
            <a:r>
              <a:rPr lang="en-CA" sz="8800" b="1" dirty="0" smtClean="0"/>
              <a:t>Our </a:t>
            </a:r>
            <a:br>
              <a:rPr lang="en-CA" sz="8800" b="1" dirty="0" smtClean="0"/>
            </a:br>
            <a:r>
              <a:rPr lang="en-CA" sz="8800" b="1" dirty="0" smtClean="0"/>
              <a:t>Presentation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E9A-08E0-40A8-BE56-D48B6835D8EB}" type="datetime1">
              <a:rPr lang="en-CA" smtClean="0"/>
              <a:t>29/01/2016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11501438"/>
              </p:ext>
            </p:extLst>
          </p:nvPr>
        </p:nvGraphicFramePr>
        <p:xfrm>
          <a:off x="565484" y="600241"/>
          <a:ext cx="7904748" cy="55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8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Design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Simplicity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7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Interactive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6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6" y="2325520"/>
            <a:ext cx="7701428" cy="1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</a:t>
            </a:r>
            <a:r>
              <a:rPr lang="en-CA" sz="8800" b="1" dirty="0" smtClean="0"/>
              <a:t>odel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V</a:t>
            </a:r>
            <a:r>
              <a:rPr lang="en-CA" sz="8800" b="1" dirty="0" smtClean="0"/>
              <a:t>iew </a:t>
            </a:r>
            <a:br>
              <a:rPr lang="en-CA" sz="8800" b="1" dirty="0" smtClean="0"/>
            </a:br>
            <a:r>
              <a:rPr lang="en-CA" sz="8800" b="1" dirty="0" smtClean="0">
                <a:solidFill>
                  <a:srgbClr val="FF0000"/>
                </a:solidFill>
              </a:rPr>
              <a:t>C</a:t>
            </a:r>
            <a:r>
              <a:rPr lang="en-CA" sz="8800" b="1" dirty="0" smtClean="0"/>
              <a:t>ontroller</a:t>
            </a:r>
            <a:endParaRPr lang="en-CA" sz="8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6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8363"/>
            <a:ext cx="7772400" cy="2387600"/>
          </a:xfrm>
        </p:spPr>
        <p:txBody>
          <a:bodyPr>
            <a:noAutofit/>
          </a:bodyPr>
          <a:lstStyle/>
          <a:p>
            <a:pPr algn="ctr"/>
            <a:r>
              <a:rPr lang="en-CA" sz="8800" b="1" dirty="0" smtClean="0">
                <a:solidFill>
                  <a:srgbClr val="FF0000"/>
                </a:solidFill>
              </a:rPr>
              <a:t>Management </a:t>
            </a:r>
            <a:r>
              <a:rPr lang="en-CA" sz="8800" b="1" dirty="0" smtClean="0"/>
              <a:t>Process</a:t>
            </a:r>
            <a:endParaRPr lang="en-CA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29/01/2016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4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DFDB-27BA-4425-B41B-DF35E13B9B66}" type="datetime1">
              <a:rPr lang="en-CA" smtClean="0"/>
              <a:t>30/01/2016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Terin Dhadda          Harit Patel          Nisarg Patel          Hui Chen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CAD-A2DF-4400-A122-0BCB3892FC6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52279979"/>
              </p:ext>
            </p:extLst>
          </p:nvPr>
        </p:nvGraphicFramePr>
        <p:xfrm>
          <a:off x="-413085" y="120316"/>
          <a:ext cx="9557085" cy="623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28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201</Words>
  <Application>Microsoft Office PowerPoint</Application>
  <PresentationFormat>On-screen Show (4:3)</PresentationFormat>
  <Paragraphs>79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Küdo</vt:lpstr>
      <vt:lpstr>PowerPoint Presentation</vt:lpstr>
      <vt:lpstr>Design Process</vt:lpstr>
      <vt:lpstr>Simplicity</vt:lpstr>
      <vt:lpstr>Interactive</vt:lpstr>
      <vt:lpstr>PowerPoint Presentation</vt:lpstr>
      <vt:lpstr>Model  View  Controller</vt:lpstr>
      <vt:lpstr>Management Process</vt:lpstr>
      <vt:lpstr>PowerPoint Presentation</vt:lpstr>
      <vt:lpstr>PowerPoint Presentation</vt:lpstr>
      <vt:lpstr>Development Process</vt:lpstr>
      <vt:lpstr>PowerPoint Presentation</vt:lpstr>
      <vt:lpstr>Live Demo</vt:lpstr>
      <vt:lpstr>Potential Customers</vt:lpstr>
      <vt:lpstr>That  Concludes  Our 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72</cp:revision>
  <dcterms:created xsi:type="dcterms:W3CDTF">2016-01-29T01:29:27Z</dcterms:created>
  <dcterms:modified xsi:type="dcterms:W3CDTF">2016-01-30T06:16:26Z</dcterms:modified>
</cp:coreProperties>
</file>