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5455B-EA60-4FAD-B4AB-0E99FED3DB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ADA93-0583-4092-91C5-2630EB3EB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DA93-0583-4092-91C5-2630EB3EB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8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0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6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9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78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5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65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49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7FC9-46DA-46C6-89F5-4B085D683611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90C6-3014-432E-A453-6748AC3FF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4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9552" y="54868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品目情報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126876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支給</a:t>
            </a:r>
            <a:r>
              <a:rPr kumimoji="1" lang="ja-JP" altLang="en-US" dirty="0" smtClean="0"/>
              <a:t>先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15048" y="2564904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完成入庫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PRONES</a:t>
            </a:r>
            <a:r>
              <a:rPr kumimoji="1" lang="ja-JP" altLang="en-US" dirty="0" smtClean="0"/>
              <a:t>上の検査入力の完了）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15048" y="3861048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移動先（在庫移動入力にて移動）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843808" y="126876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W100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864408" y="256490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W900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831280" y="386104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W830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860032" y="1556792"/>
            <a:ext cx="3744416" cy="54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製造実績入力をすると必ずシステムで定められた検査倉庫にいく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870104" y="188522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W990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27584" y="193324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検査倉庫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08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08716"/>
              </p:ext>
            </p:extLst>
          </p:nvPr>
        </p:nvGraphicFramePr>
        <p:xfrm>
          <a:off x="35496" y="260647"/>
          <a:ext cx="9000999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11"/>
                <a:gridCol w="752641"/>
                <a:gridCol w="684309"/>
                <a:gridCol w="1221295"/>
                <a:gridCol w="1256842"/>
                <a:gridCol w="1256842"/>
                <a:gridCol w="1173053"/>
                <a:gridCol w="1173053"/>
                <a:gridCol w="1173053"/>
              </a:tblGrid>
              <a:tr h="31318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場所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箱の回収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W/H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製造実績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ｼﾌﾄ終了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ｼﾌﾄ終了時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製造実績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ｵｰﾀﾞｰ終了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ｵｰﾀﾞｰ終了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検査実績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ｵﾌﾗｲﾝ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QC)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Ｈ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Ｈ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Ｔ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検査実績</a:t>
                      </a:r>
                      <a:endParaRPr kumimoji="1"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W990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完成入庫</a:t>
                      </a:r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未検査品含</a:t>
                      </a:r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W900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未検査品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箱の入数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,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ｵﾌﾗｲﾝ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有の場合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製造数ﾌﾟﾗｽ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未検査数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良品倉庫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W830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箱の入数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,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ｵﾌﾗｲﾝ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無の場合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箱の入数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箱数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ｲﾝﾗｲﾝ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,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ｵﾌﾗｲﾝ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有の場合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不良品倉庫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9902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ＰＲＯＮＥＳ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検査実績</a:t>
                      </a:r>
                      <a:endParaRPr kumimoji="1"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W990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の製造数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の製造数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完成入庫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W900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の製造数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の製造数</a:t>
                      </a:r>
                      <a:endParaRPr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良品倉庫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W830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lang="ja-JP" altLang="en-US" sz="14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の良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品数</a:t>
                      </a:r>
                      <a:endParaRPr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lang="ja-JP" altLang="en-US" sz="14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の良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品数</a:t>
                      </a:r>
                      <a:endParaRPr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不良品倉庫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9902</a:t>
                      </a:r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の不良品数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HHT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の不良品数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3568" y="728700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受入担当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3528" y="332656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W/H</a:t>
            </a:r>
            <a:r>
              <a:rPr kumimoji="1" lang="ja-JP" altLang="en-US" dirty="0" smtClean="0"/>
              <a:t>回収時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808820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ｼﾌﾄ終了時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4581128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ｼﾌﾄ終了後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時間ほど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23842" y="728700"/>
            <a:ext cx="25202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箱に貼られたｵｰﾀﾞｰ№のﾊﾞｰｺｰﾄﾞをｽｷｬﾝする。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全箱をｽｷｬﾝする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188640"/>
            <a:ext cx="1259632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ｲﾝﾗｲﾝ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のみ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72200" y="188640"/>
            <a:ext cx="1259632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ｲﾝﾗｲﾝ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＋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ｵﾌﾗｲﾝ</a:t>
            </a:r>
            <a:r>
              <a:rPr lang="en-US" altLang="ja-JP" sz="1400" dirty="0">
                <a:solidFill>
                  <a:schemeClr val="tx1"/>
                </a:solidFill>
              </a:rPr>
              <a:t>QC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740352" y="188640"/>
            <a:ext cx="129446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ｵﾌﾗｲﾝ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のみ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48" y="692696"/>
            <a:ext cx="1259632" cy="97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良品倉庫</a:t>
            </a:r>
            <a:r>
              <a:rPr lang="en-US" altLang="ja-JP" sz="1400" dirty="0" smtClean="0">
                <a:solidFill>
                  <a:schemeClr val="tx1"/>
                </a:solidFill>
              </a:rPr>
              <a:t>(W830)</a:t>
            </a:r>
            <a:r>
              <a:rPr lang="ja-JP" altLang="en-US" sz="1400" dirty="0" smtClean="0">
                <a:solidFill>
                  <a:schemeClr val="tx1"/>
                </a:solidFill>
              </a:rPr>
              <a:t>として数量ｶｳﾝﾄ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372200" y="692696"/>
            <a:ext cx="1259632" cy="97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未検査数として数量ｶｳﾝﾄ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740352" y="692696"/>
            <a:ext cx="1294466" cy="97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未検査数として数量ｶｳﾝﾄ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3568" y="2163322"/>
            <a:ext cx="1440160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ﾓｰﾙﾄﾞ担当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339752" y="2163321"/>
            <a:ext cx="2520280" cy="111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成形機のｶｳﾝﾄ数を登録する</a:t>
            </a:r>
            <a:endParaRPr kumimoji="1" lang="ja-JP" altLang="en-US" sz="1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4048" y="2163321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検査実績（</a:t>
            </a:r>
            <a:r>
              <a:rPr lang="en-US" altLang="ja-JP" sz="1400" dirty="0" smtClean="0">
                <a:solidFill>
                  <a:schemeClr val="tx1"/>
                </a:solidFill>
              </a:rPr>
              <a:t>W990</a:t>
            </a:r>
            <a:r>
              <a:rPr lang="ja-JP" altLang="en-US" sz="1400" dirty="0" smtClean="0">
                <a:solidFill>
                  <a:schemeClr val="tx1"/>
                </a:solidFill>
              </a:rPr>
              <a:t>）及び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完成入庫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(W900)</a:t>
            </a:r>
            <a:r>
              <a:rPr lang="ja-JP" altLang="en-US" sz="1400" dirty="0" smtClean="0">
                <a:solidFill>
                  <a:schemeClr val="tx1"/>
                </a:solidFill>
              </a:rPr>
              <a:t>として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数量</a:t>
            </a:r>
            <a:r>
              <a:rPr lang="ja-JP" altLang="en-US" sz="1400" dirty="0">
                <a:solidFill>
                  <a:schemeClr val="tx1"/>
                </a:solidFill>
              </a:rPr>
              <a:t>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72200" y="2163321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40352" y="2163321"/>
            <a:ext cx="1294466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83568" y="3387458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QC</a:t>
            </a:r>
          </a:p>
          <a:p>
            <a:pPr algn="ctr"/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339752" y="3387458"/>
            <a:ext cx="25202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不良数を登録する</a:t>
            </a:r>
            <a:endParaRPr kumimoji="1" lang="ja-JP" altLang="en-US" sz="1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004048" y="3351453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不良数</a:t>
            </a:r>
            <a:r>
              <a:rPr lang="en-US" altLang="ja-JP" sz="1400" dirty="0" smtClean="0">
                <a:solidFill>
                  <a:schemeClr val="tx1"/>
                </a:solidFill>
              </a:rPr>
              <a:t>(9902)</a:t>
            </a:r>
            <a:r>
              <a:rPr lang="ja-JP" altLang="en-US" sz="1400" dirty="0" smtClean="0">
                <a:solidFill>
                  <a:schemeClr val="tx1"/>
                </a:solidFill>
              </a:rPr>
              <a:t>として数量ｶｳﾝﾄ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372200" y="3351453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740352" y="3351453"/>
            <a:ext cx="1294466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83568" y="5013176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r>
              <a:rPr kumimoji="1" lang="ja-JP" altLang="en-US" dirty="0" smtClean="0"/>
              <a:t>ｼｽﾃﾑ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39752" y="5013176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 smtClean="0"/>
              <a:t>HHT</a:t>
            </a:r>
            <a:r>
              <a:rPr kumimoji="1" lang="ja-JP" altLang="en-US" sz="1600" dirty="0" smtClean="0"/>
              <a:t>側の製造数、良品倉庫の数量、不良数を見て、シフト毎の実績を計上して良いかを判断し、</a:t>
            </a:r>
            <a:r>
              <a:rPr kumimoji="1" lang="en-US" altLang="ja-JP" sz="1600" dirty="0" smtClean="0"/>
              <a:t>OK</a:t>
            </a:r>
            <a:r>
              <a:rPr kumimoji="1" lang="ja-JP" altLang="en-US" sz="1600" dirty="0" smtClean="0"/>
              <a:t>なら</a:t>
            </a:r>
            <a:r>
              <a:rPr kumimoji="1" lang="en-US" altLang="ja-JP" sz="1600" dirty="0" smtClean="0"/>
              <a:t>PRONES</a:t>
            </a:r>
            <a:r>
              <a:rPr kumimoji="1" lang="ja-JP" altLang="en-US" sz="1600" dirty="0" smtClean="0"/>
              <a:t>に連携する</a:t>
            </a:r>
            <a:endParaRPr kumimoji="1"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004048" y="5013176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PRONES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6372200" y="5013176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740352" y="5013176"/>
            <a:ext cx="1294466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23528" y="404664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ｵｰﾀﾞｰ終了時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3176972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ｵｰﾀﾞｰ終了後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時間ほど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188640"/>
            <a:ext cx="1259632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ｲﾝﾗｲﾝ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のみ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72200" y="188640"/>
            <a:ext cx="1259632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ｲﾝﾗｲﾝ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＋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ｵﾌﾗｲﾝ</a:t>
            </a:r>
            <a:r>
              <a:rPr lang="en-US" altLang="ja-JP" sz="1400" dirty="0">
                <a:solidFill>
                  <a:schemeClr val="tx1"/>
                </a:solidFill>
              </a:rPr>
              <a:t>QC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740352" y="188640"/>
            <a:ext cx="1267170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ｵﾌﾗｲﾝ</a:t>
            </a:r>
            <a:r>
              <a:rPr lang="en-US" altLang="ja-JP" sz="1400" dirty="0" smtClean="0">
                <a:solidFill>
                  <a:schemeClr val="tx1"/>
                </a:solidFill>
              </a:rPr>
              <a:t>QC</a:t>
            </a:r>
            <a:r>
              <a:rPr lang="ja-JP" altLang="en-US" sz="1400" dirty="0" smtClean="0">
                <a:solidFill>
                  <a:schemeClr val="tx1"/>
                </a:solidFill>
              </a:rPr>
              <a:t>のみ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3568" y="759166"/>
            <a:ext cx="1440160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ﾓｰﾙﾄﾞ担当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339752" y="759165"/>
            <a:ext cx="2520280" cy="111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/>
              <a:t>成</a:t>
            </a:r>
            <a:r>
              <a:rPr lang="ja-JP" altLang="en-US" sz="1600" dirty="0"/>
              <a:t>形機のｶｳﾝﾄ数を登録す</a:t>
            </a:r>
            <a:r>
              <a:rPr lang="ja-JP" altLang="en-US" sz="1600" dirty="0" smtClean="0"/>
              <a:t>る（まだｶｳﾝﾄしない分）</a:t>
            </a:r>
            <a:endParaRPr lang="ja-JP" altLang="en-US" sz="1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4048" y="759165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検査実績（</a:t>
            </a:r>
            <a:r>
              <a:rPr lang="en-US" altLang="ja-JP" sz="1400">
                <a:solidFill>
                  <a:schemeClr val="tx1"/>
                </a:solidFill>
              </a:rPr>
              <a:t>W990</a:t>
            </a:r>
            <a:r>
              <a:rPr lang="ja-JP" altLang="en-US" sz="1400">
                <a:solidFill>
                  <a:schemeClr val="tx1"/>
                </a:solidFill>
              </a:rPr>
              <a:t>）及び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完成入庫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en-US" altLang="ja-JP" sz="1400">
                <a:solidFill>
                  <a:schemeClr val="tx1"/>
                </a:solidFill>
              </a:rPr>
              <a:t>(W900)</a:t>
            </a:r>
            <a:r>
              <a:rPr lang="ja-JP" altLang="en-US" sz="1400">
                <a:solidFill>
                  <a:schemeClr val="tx1"/>
                </a:solidFill>
              </a:rPr>
              <a:t>として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数量ｶｳﾝﾄ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72200" y="759165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40352" y="759165"/>
            <a:ext cx="1267170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同左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83568" y="1983302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QC</a:t>
            </a:r>
          </a:p>
          <a:p>
            <a:pPr algn="ctr"/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339752" y="1983302"/>
            <a:ext cx="25202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/>
              <a:t>不</a:t>
            </a:r>
            <a:r>
              <a:rPr lang="ja-JP" altLang="en-US" sz="1600" dirty="0"/>
              <a:t>良数を登録す</a:t>
            </a:r>
            <a:r>
              <a:rPr lang="ja-JP" altLang="en-US" sz="1600" dirty="0" smtClean="0"/>
              <a:t>る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（</a:t>
            </a:r>
            <a:r>
              <a:rPr lang="ja-JP" altLang="en-US" sz="1600" dirty="0"/>
              <a:t>ま</a:t>
            </a:r>
            <a:r>
              <a:rPr lang="ja-JP" altLang="en-US" sz="1600" dirty="0" smtClean="0"/>
              <a:t>だｶｳﾝﾄし</a:t>
            </a:r>
            <a:r>
              <a:rPr lang="ja-JP" altLang="en-US" sz="1600" dirty="0"/>
              <a:t>な</a:t>
            </a:r>
            <a:r>
              <a:rPr lang="ja-JP" altLang="en-US" sz="1600" dirty="0" smtClean="0"/>
              <a:t>い分）</a:t>
            </a:r>
            <a:endParaRPr kumimoji="1" lang="ja-JP" altLang="en-US" sz="16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004048" y="1947297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不良数</a:t>
            </a:r>
            <a:r>
              <a:rPr lang="en-US" altLang="ja-JP" sz="1400">
                <a:solidFill>
                  <a:schemeClr val="tx1"/>
                </a:solidFill>
              </a:rPr>
              <a:t>(9902)</a:t>
            </a:r>
            <a:r>
              <a:rPr lang="ja-JP" altLang="en-US" sz="1400">
                <a:solidFill>
                  <a:schemeClr val="tx1"/>
                </a:solidFill>
              </a:rPr>
              <a:t>として数量ｶｳﾝﾄ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372200" y="1947297"/>
            <a:ext cx="1259632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同左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740352" y="1947297"/>
            <a:ext cx="1267170" cy="112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同左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83568" y="3609020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HHT</a:t>
            </a:r>
            <a:r>
              <a:rPr kumimoji="1" lang="ja-JP" altLang="en-US" dirty="0" smtClean="0"/>
              <a:t>ｼｽﾃﾑ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39752" y="3609020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HHT</a:t>
            </a:r>
            <a:r>
              <a:rPr lang="ja-JP" altLang="en-US" sz="1600" dirty="0"/>
              <a:t>側の製造数、良品倉庫の数量、不良数を見て</a:t>
            </a:r>
            <a:r>
              <a:rPr lang="ja-JP" altLang="en-US" sz="1600" dirty="0" smtClean="0"/>
              <a:t>、</a:t>
            </a:r>
            <a:r>
              <a:rPr lang="ja-JP" altLang="en-US" sz="1600" dirty="0"/>
              <a:t>ｵｰﾀﾞｰ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実</a:t>
            </a:r>
            <a:r>
              <a:rPr lang="ja-JP" altLang="en-US" sz="1600" dirty="0" smtClean="0"/>
              <a:t>績（未連携分）を</a:t>
            </a:r>
            <a:r>
              <a:rPr lang="ja-JP" altLang="en-US" sz="1600" dirty="0"/>
              <a:t>計上して良いかを判断し、</a:t>
            </a:r>
            <a:r>
              <a:rPr lang="en-US" altLang="ja-JP" sz="1600" dirty="0"/>
              <a:t>OK</a:t>
            </a:r>
            <a:r>
              <a:rPr lang="ja-JP" altLang="en-US" sz="1600" dirty="0"/>
              <a:t>なら</a:t>
            </a:r>
            <a:r>
              <a:rPr lang="en-US" altLang="ja-JP" sz="1600" dirty="0"/>
              <a:t>PRONES</a:t>
            </a:r>
            <a:r>
              <a:rPr lang="ja-JP" altLang="en-US" sz="1600" dirty="0"/>
              <a:t>に連携する</a:t>
            </a:r>
            <a:endParaRPr kumimoji="1"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004048" y="3609020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PRONES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6372200" y="3609020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740352" y="3609020"/>
            <a:ext cx="1267170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23528" y="4941168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ｵﾌﾗｲﾝ</a:t>
            </a:r>
            <a:r>
              <a:rPr kumimoji="1" lang="en-US" altLang="ja-JP" dirty="0" smtClean="0"/>
              <a:t>QC</a:t>
            </a:r>
            <a:r>
              <a:rPr kumimoji="1" lang="ja-JP" altLang="en-US" dirty="0" smtClean="0"/>
              <a:t>実績完了時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83568" y="5301208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ｵﾌﾗｲﾝ</a:t>
            </a:r>
            <a:r>
              <a:rPr kumimoji="1" lang="en-US" altLang="ja-JP" dirty="0" smtClean="0"/>
              <a:t>QC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39752" y="5301208"/>
            <a:ext cx="25202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箱に貼られたｵｰﾀﾞｰ№のﾊﾞｰｺｰﾄﾞをｽｷｬ</a:t>
            </a:r>
            <a:r>
              <a:rPr lang="ja-JP" altLang="en-US" sz="1400" dirty="0" smtClean="0"/>
              <a:t>ﾝして</a:t>
            </a:r>
            <a:r>
              <a:rPr lang="en-US" altLang="ja-JP" sz="1400" dirty="0" smtClean="0"/>
              <a:t>HHT</a:t>
            </a:r>
            <a:r>
              <a:rPr lang="ja-JP" altLang="en-US" sz="1400" dirty="0" smtClean="0"/>
              <a:t>システムに更新する（</a:t>
            </a:r>
            <a:r>
              <a:rPr lang="ja-JP" altLang="en-US" sz="1400" dirty="0"/>
              <a:t>不</a:t>
            </a:r>
            <a:r>
              <a:rPr lang="ja-JP" altLang="en-US" sz="1400" dirty="0" smtClean="0"/>
              <a:t>良品があれば、</a:t>
            </a:r>
            <a:r>
              <a:rPr lang="ja-JP" altLang="en-US" sz="1400" dirty="0"/>
              <a:t>不良</a:t>
            </a:r>
            <a:r>
              <a:rPr lang="ja-JP" altLang="en-US" sz="1400" dirty="0" smtClean="0"/>
              <a:t>数も更新する）</a:t>
            </a:r>
            <a:endParaRPr lang="en-US" altLang="ja-JP" sz="1400" dirty="0" smtClean="0"/>
          </a:p>
          <a:p>
            <a:r>
              <a:rPr lang="ja-JP" altLang="en-US" sz="1400" dirty="0" smtClean="0"/>
              <a:t>また、上記のと同じ</a:t>
            </a:r>
            <a:r>
              <a:rPr lang="en-US" altLang="ja-JP" sz="1400" dirty="0" smtClean="0"/>
              <a:t>PRONES</a:t>
            </a:r>
            <a:r>
              <a:rPr lang="ja-JP" altLang="en-US" sz="1400" dirty="0" smtClean="0"/>
              <a:t>に連携する。</a:t>
            </a:r>
            <a:endParaRPr lang="en-US" altLang="ja-JP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5004048" y="5301208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372200" y="5301208"/>
            <a:ext cx="1259632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740352" y="5301208"/>
            <a:ext cx="1267170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300" dirty="0" smtClean="0">
                <a:solidFill>
                  <a:schemeClr val="tx1"/>
                </a:solidFill>
              </a:rPr>
              <a:t>HHT</a:t>
            </a:r>
            <a:r>
              <a:rPr lang="ja-JP" altLang="en-US" sz="1300" dirty="0" smtClean="0">
                <a:solidFill>
                  <a:schemeClr val="tx1"/>
                </a:solidFill>
              </a:rPr>
              <a:t>システムに</a:t>
            </a:r>
            <a:r>
              <a:rPr lang="ja-JP" altLang="en-US" sz="1300" dirty="0">
                <a:solidFill>
                  <a:schemeClr val="tx1"/>
                </a:solidFill>
              </a:rPr>
              <a:t>良品倉庫</a:t>
            </a:r>
            <a:r>
              <a:rPr lang="en-US" altLang="ja-JP" sz="1300" dirty="0">
                <a:solidFill>
                  <a:schemeClr val="tx1"/>
                </a:solidFill>
              </a:rPr>
              <a:t>(W830</a:t>
            </a:r>
            <a:r>
              <a:rPr lang="en-US" altLang="ja-JP" sz="1300" dirty="0" smtClean="0">
                <a:solidFill>
                  <a:schemeClr val="tx1"/>
                </a:solidFill>
              </a:rPr>
              <a:t>)</a:t>
            </a:r>
            <a:r>
              <a:rPr lang="ja-JP" altLang="en-US" sz="1300" dirty="0">
                <a:solidFill>
                  <a:schemeClr val="tx1"/>
                </a:solidFill>
              </a:rPr>
              <a:t>・</a:t>
            </a:r>
            <a:r>
              <a:rPr lang="ja-JP" altLang="en-US" sz="1300" dirty="0">
                <a:solidFill>
                  <a:schemeClr val="tx1"/>
                </a:solidFill>
              </a:rPr>
              <a:t>不</a:t>
            </a:r>
            <a:r>
              <a:rPr lang="ja-JP" altLang="en-US" sz="1300" dirty="0" smtClean="0">
                <a:solidFill>
                  <a:schemeClr val="tx1"/>
                </a:solidFill>
              </a:rPr>
              <a:t>良</a:t>
            </a:r>
            <a:r>
              <a:rPr lang="ja-JP" altLang="en-US" sz="1300" dirty="0">
                <a:solidFill>
                  <a:schemeClr val="tx1"/>
                </a:solidFill>
              </a:rPr>
              <a:t>品倉</a:t>
            </a:r>
            <a:r>
              <a:rPr lang="ja-JP" altLang="en-US" sz="1300" dirty="0" smtClean="0">
                <a:solidFill>
                  <a:schemeClr val="tx1"/>
                </a:solidFill>
              </a:rPr>
              <a:t>庫（</a:t>
            </a:r>
            <a:r>
              <a:rPr lang="en-US" altLang="ja-JP" sz="1300" dirty="0" smtClean="0">
                <a:solidFill>
                  <a:schemeClr val="tx1"/>
                </a:solidFill>
              </a:rPr>
              <a:t>9902</a:t>
            </a:r>
            <a:r>
              <a:rPr lang="ja-JP" altLang="en-US" sz="1300" dirty="0" smtClean="0">
                <a:solidFill>
                  <a:schemeClr val="tx1"/>
                </a:solidFill>
              </a:rPr>
              <a:t>）と</a:t>
            </a:r>
            <a:r>
              <a:rPr lang="ja-JP" altLang="en-US" sz="1300" dirty="0">
                <a:solidFill>
                  <a:schemeClr val="tx1"/>
                </a:solidFill>
              </a:rPr>
              <a:t>して数量ｶｳﾝ</a:t>
            </a:r>
            <a:r>
              <a:rPr lang="ja-JP" altLang="en-US" sz="1300" dirty="0" smtClean="0">
                <a:solidFill>
                  <a:schemeClr val="tx1"/>
                </a:solidFill>
              </a:rPr>
              <a:t>ﾄ</a:t>
            </a:r>
            <a:endParaRPr lang="en-US" altLang="ja-JP" sz="1300" dirty="0" smtClean="0">
              <a:solidFill>
                <a:schemeClr val="tx1"/>
              </a:solidFill>
            </a:endParaRPr>
          </a:p>
          <a:p>
            <a:r>
              <a:rPr lang="en-US" altLang="ja-JP" sz="1300" dirty="0" smtClean="0">
                <a:solidFill>
                  <a:schemeClr val="tx1"/>
                </a:solidFill>
              </a:rPr>
              <a:t>PRONES</a:t>
            </a:r>
            <a:endParaRPr lang="en-US" altLang="ja-JP" sz="13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1020</Words>
  <Application>Microsoft Office PowerPoint</Application>
  <PresentationFormat>On-screen Show (4:3)</PresentationFormat>
  <Paragraphs>137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 UI</vt:lpstr>
      <vt:lpstr>ＭＳ Ｐゴシック</vt:lpstr>
      <vt:lpstr>Arial</vt:lpstr>
      <vt:lpstr>Calibri</vt:lpstr>
      <vt:lpstr>Office ​​テーマ</vt:lpstr>
      <vt:lpstr>PowerPoint Presentation</vt:lpstr>
      <vt:lpstr>PowerPoint Presentation</vt:lpstr>
      <vt:lpstr>PowerPoint Presentation</vt:lpstr>
      <vt:lpstr>PowerPoint Presentation</vt:lpstr>
    </vt:vector>
  </TitlesOfParts>
  <Company>三谷産業株式会社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まつしま ただゆき</dc:creator>
  <cp:lastModifiedBy>Administrator</cp:lastModifiedBy>
  <cp:revision>23</cp:revision>
  <cp:lastPrinted>2016-02-01T08:58:06Z</cp:lastPrinted>
  <dcterms:created xsi:type="dcterms:W3CDTF">2016-02-01T07:36:12Z</dcterms:created>
  <dcterms:modified xsi:type="dcterms:W3CDTF">2016-02-01T10:18:26Z</dcterms:modified>
</cp:coreProperties>
</file>