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A685C-6939-4B31-B1CE-68C9CF38EFC4}" v="49" dt="2022-02-17T22:31:06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CF45-2B75-48A3-AB3E-61ACA54033E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85AA-8B5B-4AEA-A9A2-50AD4F50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0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CF45-2B75-48A3-AB3E-61ACA54033E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85AA-8B5B-4AEA-A9A2-50AD4F50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CF45-2B75-48A3-AB3E-61ACA54033E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85AA-8B5B-4AEA-A9A2-50AD4F50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5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CF45-2B75-48A3-AB3E-61ACA54033E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85AA-8B5B-4AEA-A9A2-50AD4F50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1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CF45-2B75-48A3-AB3E-61ACA54033E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85AA-8B5B-4AEA-A9A2-50AD4F50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6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CF45-2B75-48A3-AB3E-61ACA54033E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85AA-8B5B-4AEA-A9A2-50AD4F50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2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CF45-2B75-48A3-AB3E-61ACA54033E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85AA-8B5B-4AEA-A9A2-50AD4F50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6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CF45-2B75-48A3-AB3E-61ACA54033E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85AA-8B5B-4AEA-A9A2-50AD4F50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6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CF45-2B75-48A3-AB3E-61ACA54033E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85AA-8B5B-4AEA-A9A2-50AD4F50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9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B1CF45-2B75-48A3-AB3E-61ACA54033E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785AA-8B5B-4AEA-A9A2-50AD4F50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7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CF45-2B75-48A3-AB3E-61ACA54033E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85AA-8B5B-4AEA-A9A2-50AD4F50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7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B1CF45-2B75-48A3-AB3E-61ACA54033E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8785AA-8B5B-4AEA-A9A2-50AD4F50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33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DAC1-CD8C-426A-93C9-37DD8EDB7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 ups in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F8803-4AC8-42EC-BF45-54DC28448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Patrick Long</a:t>
            </a:r>
          </a:p>
        </p:txBody>
      </p:sp>
    </p:spTree>
    <p:extLst>
      <p:ext uri="{BB962C8B-B14F-4D97-AF65-F5344CB8AC3E}">
        <p14:creationId xmlns:p14="http://schemas.microsoft.com/office/powerpoint/2010/main" val="300251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0E57-3347-4C2E-929E-40145BB4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6C04-1A9F-4E03-9C8C-A387BBC8D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Start-up search in Delhi.</a:t>
            </a:r>
          </a:p>
          <a:p>
            <a:r>
              <a:rPr lang="en-US" dirty="0"/>
              <a:t>Most start-ups are being funded through private equity and seed funding. Most likely to fund start-ups with that type of funding.</a:t>
            </a:r>
          </a:p>
          <a:p>
            <a:r>
              <a:rPr lang="en-US" dirty="0"/>
              <a:t>Other states mimic how Delhi is being funded, it is possible that contrarian funding could result in over-looked start-ups.</a:t>
            </a:r>
          </a:p>
        </p:txBody>
      </p:sp>
    </p:spTree>
    <p:extLst>
      <p:ext uri="{BB962C8B-B14F-4D97-AF65-F5344CB8AC3E}">
        <p14:creationId xmlns:p14="http://schemas.microsoft.com/office/powerpoint/2010/main" val="70696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E370-DF7D-4619-A177-541FF9EF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B8F8F-B9EF-4230-92B1-0D4DF39CC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Predict future Indian Start-up funding based on a number of factors such as:</a:t>
            </a:r>
          </a:p>
          <a:p>
            <a:pPr marL="0" indent="0">
              <a:buNone/>
            </a:pPr>
            <a:r>
              <a:rPr lang="en-US" dirty="0"/>
              <a:t>	-Amount funded</a:t>
            </a:r>
          </a:p>
          <a:p>
            <a:pPr marL="0" indent="0">
              <a:buNone/>
            </a:pPr>
            <a:r>
              <a:rPr lang="en-US" dirty="0"/>
              <a:t>	-Where the funding is coming from</a:t>
            </a:r>
          </a:p>
          <a:p>
            <a:pPr marL="0" indent="0">
              <a:buNone/>
            </a:pPr>
            <a:r>
              <a:rPr lang="en-US" dirty="0"/>
              <a:t>	-Which state the funding is going to</a:t>
            </a:r>
          </a:p>
          <a:p>
            <a:pPr marL="0" indent="0">
              <a:buNone/>
            </a:pPr>
            <a:r>
              <a:rPr lang="en-US" dirty="0"/>
              <a:t>	-Which industry is being funded</a:t>
            </a:r>
          </a:p>
          <a:p>
            <a:pPr marL="0" indent="0">
              <a:buNone/>
            </a:pPr>
            <a:r>
              <a:rPr lang="en-US" dirty="0"/>
              <a:t>	-When the start-ups are being funded</a:t>
            </a:r>
          </a:p>
        </p:txBody>
      </p:sp>
    </p:spTree>
    <p:extLst>
      <p:ext uri="{BB962C8B-B14F-4D97-AF65-F5344CB8AC3E}">
        <p14:creationId xmlns:p14="http://schemas.microsoft.com/office/powerpoint/2010/main" val="130149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A696-11DF-4004-BB4F-95693025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A9AF-45FC-4585-A834-D67DB9A7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Venture capitalist looking to invest in Indian Start-ups</a:t>
            </a:r>
          </a:p>
          <a:p>
            <a:r>
              <a:rPr lang="en-US" dirty="0"/>
              <a:t>Has capital for seed rounds, angel investing, or pre-seed rounds</a:t>
            </a:r>
          </a:p>
          <a:p>
            <a:r>
              <a:rPr lang="en-US" dirty="0"/>
              <a:t>Has knowledge of internet consumer services</a:t>
            </a:r>
          </a:p>
        </p:txBody>
      </p:sp>
    </p:spTree>
    <p:extLst>
      <p:ext uri="{BB962C8B-B14F-4D97-AF65-F5344CB8AC3E}">
        <p14:creationId xmlns:p14="http://schemas.microsoft.com/office/powerpoint/2010/main" val="12827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AD5B-FC37-450D-B59D-72067E24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142EB-D71F-4F0D-B730-16F03D7B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CSV files</a:t>
            </a:r>
          </a:p>
          <a:p>
            <a:r>
              <a:rPr lang="en-US" dirty="0"/>
              <a:t>First containing GDP of Indian states</a:t>
            </a:r>
          </a:p>
          <a:p>
            <a:r>
              <a:rPr lang="en-US" dirty="0"/>
              <a:t>Second containing all start-ups funded in India by Amount, City, Vertical, type of funding, etc.</a:t>
            </a:r>
          </a:p>
        </p:txBody>
      </p:sp>
    </p:spTree>
    <p:extLst>
      <p:ext uri="{BB962C8B-B14F-4D97-AF65-F5344CB8AC3E}">
        <p14:creationId xmlns:p14="http://schemas.microsoft.com/office/powerpoint/2010/main" val="80728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1DEF-1FFD-4917-B994-F2BAEBCF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D043-7BBD-4808-8BBA-FAA5D04A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clean data sets</a:t>
            </a:r>
          </a:p>
          <a:p>
            <a:r>
              <a:rPr lang="en-US" dirty="0"/>
              <a:t>Cities were coded to which state they were in. There were multiple cities per state, so to see where GDP and start-ups were aligned.</a:t>
            </a:r>
          </a:p>
          <a:p>
            <a:r>
              <a:rPr lang="en-US" dirty="0"/>
              <a:t>GDP was for each state were date from 2017 to 2019, so only captured start-up funding during that time.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5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04C8-09DF-4B54-81D6-36F3B6DE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Graphs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8BB55F-02AE-40C9-8BCB-AFD7CD6B8F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5" y="1946965"/>
            <a:ext cx="5066666" cy="35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7BD1A7-3DAD-44C8-9341-FE637FDC0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09" y="1946964"/>
            <a:ext cx="4738953" cy="35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01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57CC-6A90-4CD4-A1E2-E4E15031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Graphs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24F7D8-3263-466F-82F6-ABE0D15912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0395"/>
            <a:ext cx="4051041" cy="408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C117527-D582-425B-BA9E-B9B55F6B1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974" y="2150395"/>
            <a:ext cx="4357353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3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973E-D826-4295-BBAB-BA3AE851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Graphs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3D340-3883-4B24-8787-5B416B0AC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03D8FC53-ABA1-41CE-A4D2-FB09672CD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96547"/>
            <a:ext cx="4149012" cy="275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8978A70-B776-4671-A21C-D630F4C80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51" y="2799184"/>
            <a:ext cx="4011581" cy="265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85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174-D373-4DAC-B7AD-BDF7EEFD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B1DFA-ED35-460B-99CB-1E43D3F6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and type of investment come out to be significant factors when determining the start-ups that are most funded in India.</a:t>
            </a:r>
          </a:p>
          <a:p>
            <a:r>
              <a:rPr lang="en-US" dirty="0"/>
              <a:t>Where most money is coming from is also a significant factor.</a:t>
            </a:r>
          </a:p>
          <a:p>
            <a:r>
              <a:rPr lang="en-US" dirty="0"/>
              <a:t>There are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562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311</TotalTime>
  <Words>268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Start ups in India</vt:lpstr>
      <vt:lpstr>Problem Description</vt:lpstr>
      <vt:lpstr>Client</vt:lpstr>
      <vt:lpstr>Data Set </vt:lpstr>
      <vt:lpstr>Data Cleaning and Wrangling</vt:lpstr>
      <vt:lpstr>Exploratory Graphs</vt:lpstr>
      <vt:lpstr>Exploratory Graphs</vt:lpstr>
      <vt:lpstr>Exploratory Graphs </vt:lpstr>
      <vt:lpstr>Results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ups in India</dc:title>
  <dc:creator>Patrick Long</dc:creator>
  <cp:lastModifiedBy>Patrick Long</cp:lastModifiedBy>
  <cp:revision>2</cp:revision>
  <dcterms:created xsi:type="dcterms:W3CDTF">2022-02-16T02:38:22Z</dcterms:created>
  <dcterms:modified xsi:type="dcterms:W3CDTF">2022-03-16T03:42:34Z</dcterms:modified>
</cp:coreProperties>
</file>