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56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Pham" initials="XP" lastIdx="3" clrIdx="0">
    <p:extLst>
      <p:ext uri="{19B8F6BF-5375-455C-9EA6-DF929625EA0E}">
        <p15:presenceInfo xmlns:p15="http://schemas.microsoft.com/office/powerpoint/2012/main" userId="51efdee9172a2f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8C4-2878-45E3-A98B-11B6B45A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B0AD-BD80-4FCA-AE68-DE74E90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D81-AC35-4F26-ADB4-1123D7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6D47-F516-4BBC-9461-20E6855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06F-6E22-4E4B-AF42-6F67DE4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979-BF36-482C-860C-0908AF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26BD-7837-4CE6-9CD7-785487D1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C697-C7C5-4493-AA1E-0F28F3F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4D0-2C17-4BF3-A5A4-CA9C820B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62CE-B7F8-4857-9CE6-D601FBB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7F82-350F-473E-B158-9DBA9D04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10B-6D99-43B3-BCDF-3038BFB0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C9F6-D99B-4356-AD72-877E151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CDC2-259E-4D9A-9A4E-86C39B4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AAE7-43F6-4ECF-92C8-B95F3B6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20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704975"/>
            <a:ext cx="11463867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14pt body copy. This content holder can be used to place text, pictures, charts, multimedia etc.</a:t>
            </a:r>
            <a:br>
              <a:rPr lang="en-GB" dirty="0"/>
            </a:br>
            <a:r>
              <a:rPr lang="en-GB" dirty="0"/>
              <a:t>Level 1 text 14pt</a:t>
            </a:r>
            <a:br>
              <a:rPr lang="en-GB" dirty="0"/>
            </a:br>
            <a:r>
              <a:rPr lang="en-GB" dirty="0"/>
              <a:t>▪  Level 2 text 14pt</a:t>
            </a:r>
            <a:br>
              <a:rPr lang="en-GB" dirty="0"/>
            </a:br>
            <a:r>
              <a:rPr lang="en-GB" dirty="0"/>
              <a:t>    ▪  Level 3 text 14pt</a:t>
            </a:r>
            <a:br>
              <a:rPr lang="en-GB" dirty="0"/>
            </a:br>
            <a:r>
              <a:rPr lang="en-GB" dirty="0"/>
              <a:t>        ▪  Level 4 text 14pt</a:t>
            </a:r>
            <a:br>
              <a:rPr lang="en-GB" dirty="0"/>
            </a:br>
            <a:r>
              <a:rPr lang="en-GB" dirty="0"/>
              <a:t>            ▪  Level 5 text 14pt</a:t>
            </a:r>
          </a:p>
        </p:txBody>
      </p:sp>
    </p:spTree>
    <p:extLst>
      <p:ext uri="{BB962C8B-B14F-4D97-AF65-F5344CB8AC3E}">
        <p14:creationId xmlns:p14="http://schemas.microsoft.com/office/powerpoint/2010/main" val="42450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Sub-heading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24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 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91535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152024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355600" y="1066801"/>
            <a:ext cx="11469157" cy="477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3BA-792A-4C36-BBD1-6A1E8C6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C83-2976-4C4A-977E-0557A6AD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B96E-D308-41F6-8EEE-D7393387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E5F-7DA6-4240-86D8-ECD3561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8D0-BA2D-4383-AEB5-20A16DC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1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4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2088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55599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246033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136465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83772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5599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68134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193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9114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4955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8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296043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55602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270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92010" y="1296043"/>
            <a:ext cx="5629575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93369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9134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 userDrawn="1"/>
        </p:nvGrpSpPr>
        <p:grpSpPr>
          <a:xfrm>
            <a:off x="-1320800" y="-445725"/>
            <a:ext cx="13990320" cy="6752227"/>
            <a:chOff x="-990600" y="-445725"/>
            <a:chExt cx="10492740" cy="6752227"/>
          </a:xfrm>
        </p:grpSpPr>
        <p:cxnSp>
          <p:nvCxnSpPr>
            <p:cNvPr id="4" name="Straight Connector 11"/>
            <p:cNvCxnSpPr/>
            <p:nvPr userDrawn="1"/>
          </p:nvCxnSpPr>
          <p:spPr>
            <a:xfrm>
              <a:off x="887015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5" name="Straight Connector 7"/>
            <p:cNvCxnSpPr/>
            <p:nvPr userDrawn="1"/>
          </p:nvCxnSpPr>
          <p:spPr>
            <a:xfrm>
              <a:off x="-192150" y="1138238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6" name="Straight Connector 13"/>
            <p:cNvCxnSpPr/>
            <p:nvPr userDrawn="1"/>
          </p:nvCxnSpPr>
          <p:spPr>
            <a:xfrm>
              <a:off x="-192150" y="1710267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7" name="Straight Connector 14"/>
            <p:cNvCxnSpPr/>
            <p:nvPr userDrawn="1"/>
          </p:nvCxnSpPr>
          <p:spPr>
            <a:xfrm>
              <a:off x="-192150" y="612000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sp>
          <p:nvSpPr>
            <p:cNvPr id="8" name="TextBox 12"/>
            <p:cNvSpPr txBox="1"/>
            <p:nvPr userDrawn="1"/>
          </p:nvSpPr>
          <p:spPr>
            <a:xfrm>
              <a:off x="-630925" y="10755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3.16cm</a:t>
              </a:r>
            </a:p>
          </p:txBody>
        </p:sp>
        <p:cxnSp>
          <p:nvCxnSpPr>
            <p:cNvPr id="9" name="Straight Connector 20"/>
            <p:cNvCxnSpPr/>
            <p:nvPr userDrawn="1"/>
          </p:nvCxnSpPr>
          <p:spPr>
            <a:xfrm>
              <a:off x="-192150" y="2282296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0" name="Straight Connector 21"/>
            <p:cNvCxnSpPr/>
            <p:nvPr userDrawn="1"/>
          </p:nvCxnSpPr>
          <p:spPr>
            <a:xfrm>
              <a:off x="-192150" y="2854325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Straight Connector 22"/>
            <p:cNvCxnSpPr/>
            <p:nvPr userDrawn="1"/>
          </p:nvCxnSpPr>
          <p:spPr>
            <a:xfrm>
              <a:off x="-192150" y="3426354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2" name="Straight Connector 23"/>
            <p:cNvCxnSpPr/>
            <p:nvPr userDrawn="1"/>
          </p:nvCxnSpPr>
          <p:spPr>
            <a:xfrm>
              <a:off x="-192150" y="3998383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3" name="Straight Connector 24"/>
            <p:cNvCxnSpPr/>
            <p:nvPr userDrawn="1"/>
          </p:nvCxnSpPr>
          <p:spPr>
            <a:xfrm>
              <a:off x="-192150" y="4570412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4" name="Straight Connector 25"/>
            <p:cNvCxnSpPr/>
            <p:nvPr userDrawn="1"/>
          </p:nvCxnSpPr>
          <p:spPr>
            <a:xfrm>
              <a:off x="-192150" y="5142441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5" name="Straight Connector 26"/>
            <p:cNvCxnSpPr/>
            <p:nvPr userDrawn="1"/>
          </p:nvCxnSpPr>
          <p:spPr>
            <a:xfrm>
              <a:off x="-192150" y="571447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Straight Connector 28"/>
            <p:cNvCxnSpPr/>
            <p:nvPr userDrawn="1"/>
          </p:nvCxnSpPr>
          <p:spPr>
            <a:xfrm>
              <a:off x="86201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7" name="Straight Connector 29"/>
            <p:cNvCxnSpPr/>
            <p:nvPr userDrawn="1"/>
          </p:nvCxnSpPr>
          <p:spPr>
            <a:xfrm>
              <a:off x="1590026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8" name="Straight Connector 30"/>
            <p:cNvCxnSpPr/>
            <p:nvPr userDrawn="1"/>
          </p:nvCxnSpPr>
          <p:spPr>
            <a:xfrm>
              <a:off x="2318039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9" name="Straight Connector 31"/>
            <p:cNvCxnSpPr/>
            <p:nvPr userDrawn="1"/>
          </p:nvCxnSpPr>
          <p:spPr>
            <a:xfrm>
              <a:off x="3046052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0" name="Straight Connector 32"/>
            <p:cNvCxnSpPr/>
            <p:nvPr userDrawn="1"/>
          </p:nvCxnSpPr>
          <p:spPr>
            <a:xfrm>
              <a:off x="3774065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1" name="Straight Connector 33"/>
            <p:cNvCxnSpPr/>
            <p:nvPr userDrawn="1"/>
          </p:nvCxnSpPr>
          <p:spPr>
            <a:xfrm>
              <a:off x="4502078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2" name="Straight Connector 34"/>
            <p:cNvCxnSpPr/>
            <p:nvPr userDrawn="1"/>
          </p:nvCxnSpPr>
          <p:spPr>
            <a:xfrm>
              <a:off x="5230091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3" name="Straight Connector 35"/>
            <p:cNvCxnSpPr/>
            <p:nvPr userDrawn="1"/>
          </p:nvCxnSpPr>
          <p:spPr>
            <a:xfrm>
              <a:off x="5958104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4" name="Straight Connector 36"/>
            <p:cNvCxnSpPr/>
            <p:nvPr userDrawn="1"/>
          </p:nvCxnSpPr>
          <p:spPr>
            <a:xfrm>
              <a:off x="668611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5" name="Straight Connector 37"/>
            <p:cNvCxnSpPr/>
            <p:nvPr userDrawn="1"/>
          </p:nvCxnSpPr>
          <p:spPr>
            <a:xfrm>
              <a:off x="7414130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6" name="Straight Connector 38"/>
            <p:cNvCxnSpPr/>
            <p:nvPr userDrawn="1"/>
          </p:nvCxnSpPr>
          <p:spPr>
            <a:xfrm>
              <a:off x="814214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7" name="Straight Connector 39"/>
            <p:cNvCxnSpPr/>
            <p:nvPr userDrawn="1"/>
          </p:nvCxnSpPr>
          <p:spPr>
            <a:xfrm>
              <a:off x="828675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8" name="Straight Connector 40"/>
            <p:cNvCxnSpPr/>
            <p:nvPr userDrawn="1"/>
          </p:nvCxnSpPr>
          <p:spPr>
            <a:xfrm>
              <a:off x="7557953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9" name="Straight Connector 41"/>
            <p:cNvCxnSpPr/>
            <p:nvPr userDrawn="1"/>
          </p:nvCxnSpPr>
          <p:spPr>
            <a:xfrm>
              <a:off x="6829158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0" name="Straight Connector 42"/>
            <p:cNvCxnSpPr/>
            <p:nvPr userDrawn="1"/>
          </p:nvCxnSpPr>
          <p:spPr>
            <a:xfrm>
              <a:off x="610036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1" name="Straight Connector 43"/>
            <p:cNvCxnSpPr/>
            <p:nvPr userDrawn="1"/>
          </p:nvCxnSpPr>
          <p:spPr>
            <a:xfrm>
              <a:off x="5371567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2" name="Straight Connector 44"/>
            <p:cNvCxnSpPr/>
            <p:nvPr userDrawn="1"/>
          </p:nvCxnSpPr>
          <p:spPr>
            <a:xfrm>
              <a:off x="464277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3" name="Straight Connector 45"/>
            <p:cNvCxnSpPr/>
            <p:nvPr userDrawn="1"/>
          </p:nvCxnSpPr>
          <p:spPr>
            <a:xfrm>
              <a:off x="391397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4" name="Straight Connector 46"/>
            <p:cNvCxnSpPr/>
            <p:nvPr userDrawn="1"/>
          </p:nvCxnSpPr>
          <p:spPr>
            <a:xfrm>
              <a:off x="318518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5" name="Straight Connector 47"/>
            <p:cNvCxnSpPr/>
            <p:nvPr userDrawn="1"/>
          </p:nvCxnSpPr>
          <p:spPr>
            <a:xfrm>
              <a:off x="245638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6" name="Straight Connector 48"/>
            <p:cNvCxnSpPr/>
            <p:nvPr userDrawn="1"/>
          </p:nvCxnSpPr>
          <p:spPr>
            <a:xfrm>
              <a:off x="172759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7" name="Straight Connector 49"/>
            <p:cNvCxnSpPr/>
            <p:nvPr userDrawn="1"/>
          </p:nvCxnSpPr>
          <p:spPr>
            <a:xfrm>
              <a:off x="998795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38" name="TextBox 50"/>
            <p:cNvSpPr txBox="1"/>
            <p:nvPr userDrawn="1"/>
          </p:nvSpPr>
          <p:spPr>
            <a:xfrm>
              <a:off x="-630925" y="164615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4.75cm</a:t>
              </a:r>
            </a:p>
          </p:txBody>
        </p:sp>
        <p:sp>
          <p:nvSpPr>
            <p:cNvPr id="39" name="TextBox 51"/>
            <p:cNvSpPr txBox="1"/>
            <p:nvPr userDrawn="1"/>
          </p:nvSpPr>
          <p:spPr>
            <a:xfrm>
              <a:off x="-630925" y="221673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6.34cm</a:t>
              </a:r>
            </a:p>
          </p:txBody>
        </p:sp>
        <p:sp>
          <p:nvSpPr>
            <p:cNvPr id="40" name="TextBox 52"/>
            <p:cNvSpPr txBox="1"/>
            <p:nvPr userDrawn="1"/>
          </p:nvSpPr>
          <p:spPr>
            <a:xfrm>
              <a:off x="-630925" y="278730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7.93cm</a:t>
              </a:r>
            </a:p>
          </p:txBody>
        </p:sp>
        <p:sp>
          <p:nvSpPr>
            <p:cNvPr id="41" name="TextBox 53"/>
            <p:cNvSpPr txBox="1"/>
            <p:nvPr userDrawn="1"/>
          </p:nvSpPr>
          <p:spPr>
            <a:xfrm>
              <a:off x="-630925" y="3357884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9.52cm</a:t>
              </a:r>
            </a:p>
          </p:txBody>
        </p:sp>
        <p:sp>
          <p:nvSpPr>
            <p:cNvPr id="42" name="TextBox 54"/>
            <p:cNvSpPr txBox="1"/>
            <p:nvPr userDrawn="1"/>
          </p:nvSpPr>
          <p:spPr>
            <a:xfrm>
              <a:off x="-630925" y="392846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11.11cm</a:t>
              </a:r>
            </a:p>
          </p:txBody>
        </p:sp>
        <p:sp>
          <p:nvSpPr>
            <p:cNvPr id="43" name="TextBox 55"/>
            <p:cNvSpPr txBox="1"/>
            <p:nvPr userDrawn="1"/>
          </p:nvSpPr>
          <p:spPr>
            <a:xfrm>
              <a:off x="-630925" y="449903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12.70cm</a:t>
              </a:r>
            </a:p>
          </p:txBody>
        </p:sp>
        <p:sp>
          <p:nvSpPr>
            <p:cNvPr id="44" name="TextBox 56"/>
            <p:cNvSpPr txBox="1"/>
            <p:nvPr userDrawn="1"/>
          </p:nvSpPr>
          <p:spPr>
            <a:xfrm>
              <a:off x="-630925" y="506961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14.29cm</a:t>
              </a:r>
            </a:p>
          </p:txBody>
        </p:sp>
        <p:sp>
          <p:nvSpPr>
            <p:cNvPr id="45" name="TextBox 57"/>
            <p:cNvSpPr txBox="1"/>
            <p:nvPr userDrawn="1"/>
          </p:nvSpPr>
          <p:spPr>
            <a:xfrm>
              <a:off x="-630925" y="564018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15.87cm</a:t>
              </a:r>
            </a:p>
          </p:txBody>
        </p:sp>
        <p:sp>
          <p:nvSpPr>
            <p:cNvPr id="46" name="TextBox 58"/>
            <p:cNvSpPr txBox="1"/>
            <p:nvPr userDrawn="1"/>
          </p:nvSpPr>
          <p:spPr>
            <a:xfrm>
              <a:off x="-630925" y="60602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17.00cm</a:t>
              </a:r>
            </a:p>
          </p:txBody>
        </p:sp>
        <p:sp>
          <p:nvSpPr>
            <p:cNvPr id="47" name="TextBox 59"/>
            <p:cNvSpPr txBox="1"/>
            <p:nvPr userDrawn="1"/>
          </p:nvSpPr>
          <p:spPr>
            <a:xfrm>
              <a:off x="298272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0.75cm</a:t>
              </a:r>
            </a:p>
          </p:txBody>
        </p:sp>
        <p:sp>
          <p:nvSpPr>
            <p:cNvPr id="48" name="TextBox 60"/>
            <p:cNvSpPr txBox="1"/>
            <p:nvPr userDrawn="1"/>
          </p:nvSpPr>
          <p:spPr>
            <a:xfrm>
              <a:off x="1027301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2.77cm</a:t>
              </a:r>
            </a:p>
          </p:txBody>
        </p:sp>
        <p:sp>
          <p:nvSpPr>
            <p:cNvPr id="49" name="TextBox 61"/>
            <p:cNvSpPr txBox="1"/>
            <p:nvPr userDrawn="1"/>
          </p:nvSpPr>
          <p:spPr>
            <a:xfrm>
              <a:off x="1756329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4.80cm</a:t>
              </a:r>
            </a:p>
          </p:txBody>
        </p:sp>
        <p:sp>
          <p:nvSpPr>
            <p:cNvPr id="50" name="TextBox 62"/>
            <p:cNvSpPr txBox="1"/>
            <p:nvPr userDrawn="1"/>
          </p:nvSpPr>
          <p:spPr>
            <a:xfrm>
              <a:off x="2485358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6.82cm</a:t>
              </a:r>
            </a:p>
          </p:txBody>
        </p:sp>
        <p:sp>
          <p:nvSpPr>
            <p:cNvPr id="51" name="TextBox 63"/>
            <p:cNvSpPr txBox="1"/>
            <p:nvPr userDrawn="1"/>
          </p:nvSpPr>
          <p:spPr>
            <a:xfrm>
              <a:off x="3214386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8.85cm</a:t>
              </a:r>
            </a:p>
          </p:txBody>
        </p:sp>
        <p:sp>
          <p:nvSpPr>
            <p:cNvPr id="52" name="TextBox 64"/>
            <p:cNvSpPr txBox="1"/>
            <p:nvPr userDrawn="1"/>
          </p:nvSpPr>
          <p:spPr>
            <a:xfrm>
              <a:off x="3943415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10.87cm</a:t>
              </a:r>
            </a:p>
          </p:txBody>
        </p:sp>
        <p:sp>
          <p:nvSpPr>
            <p:cNvPr id="53" name="TextBox 65"/>
            <p:cNvSpPr txBox="1"/>
            <p:nvPr userDrawn="1"/>
          </p:nvSpPr>
          <p:spPr>
            <a:xfrm>
              <a:off x="467244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12.90cm</a:t>
              </a:r>
            </a:p>
          </p:txBody>
        </p:sp>
        <p:sp>
          <p:nvSpPr>
            <p:cNvPr id="54" name="TextBox 66"/>
            <p:cNvSpPr txBox="1"/>
            <p:nvPr userDrawn="1"/>
          </p:nvSpPr>
          <p:spPr>
            <a:xfrm>
              <a:off x="540147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14.92cm</a:t>
              </a:r>
            </a:p>
          </p:txBody>
        </p:sp>
        <p:sp>
          <p:nvSpPr>
            <p:cNvPr id="55" name="TextBox 67"/>
            <p:cNvSpPr txBox="1"/>
            <p:nvPr userDrawn="1"/>
          </p:nvSpPr>
          <p:spPr>
            <a:xfrm>
              <a:off x="613050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16.95cm</a:t>
              </a:r>
            </a:p>
          </p:txBody>
        </p:sp>
        <p:sp>
          <p:nvSpPr>
            <p:cNvPr id="56" name="TextBox 68"/>
            <p:cNvSpPr txBox="1"/>
            <p:nvPr userDrawn="1"/>
          </p:nvSpPr>
          <p:spPr>
            <a:xfrm>
              <a:off x="685953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18.97cm</a:t>
              </a:r>
            </a:p>
          </p:txBody>
        </p:sp>
        <p:sp>
          <p:nvSpPr>
            <p:cNvPr id="57" name="TextBox 69"/>
            <p:cNvSpPr txBox="1"/>
            <p:nvPr userDrawn="1"/>
          </p:nvSpPr>
          <p:spPr>
            <a:xfrm>
              <a:off x="7588557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20.99cm</a:t>
              </a:r>
            </a:p>
          </p:txBody>
        </p:sp>
        <p:sp>
          <p:nvSpPr>
            <p:cNvPr id="58" name="TextBox 70"/>
            <p:cNvSpPr txBox="1"/>
            <p:nvPr userDrawn="1"/>
          </p:nvSpPr>
          <p:spPr>
            <a:xfrm>
              <a:off x="8317584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23.02cm</a:t>
              </a:r>
            </a:p>
          </p:txBody>
        </p:sp>
        <p:sp>
          <p:nvSpPr>
            <p:cNvPr id="59" name="TextBox 71"/>
            <p:cNvSpPr txBox="1"/>
            <p:nvPr userDrawn="1"/>
          </p:nvSpPr>
          <p:spPr>
            <a:xfrm>
              <a:off x="8444866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24.64cm</a:t>
              </a:r>
            </a:p>
          </p:txBody>
        </p:sp>
        <p:sp>
          <p:nvSpPr>
            <p:cNvPr id="60" name="TextBox 73"/>
            <p:cNvSpPr txBox="1"/>
            <p:nvPr userDrawn="1"/>
          </p:nvSpPr>
          <p:spPr>
            <a:xfrm>
              <a:off x="7716637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22.62cm</a:t>
              </a:r>
            </a:p>
          </p:txBody>
        </p:sp>
        <p:sp>
          <p:nvSpPr>
            <p:cNvPr id="61" name="TextBox 74"/>
            <p:cNvSpPr txBox="1"/>
            <p:nvPr userDrawn="1"/>
          </p:nvSpPr>
          <p:spPr>
            <a:xfrm>
              <a:off x="698840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20.60cm</a:t>
              </a:r>
            </a:p>
          </p:txBody>
        </p:sp>
        <p:sp>
          <p:nvSpPr>
            <p:cNvPr id="62" name="TextBox 75"/>
            <p:cNvSpPr txBox="1"/>
            <p:nvPr userDrawn="1"/>
          </p:nvSpPr>
          <p:spPr>
            <a:xfrm>
              <a:off x="626017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18.57cm</a:t>
              </a:r>
            </a:p>
          </p:txBody>
        </p:sp>
        <p:sp>
          <p:nvSpPr>
            <p:cNvPr id="63" name="TextBox 76"/>
            <p:cNvSpPr txBox="1"/>
            <p:nvPr userDrawn="1"/>
          </p:nvSpPr>
          <p:spPr>
            <a:xfrm>
              <a:off x="553194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16.55cm</a:t>
              </a:r>
            </a:p>
          </p:txBody>
        </p:sp>
        <p:sp>
          <p:nvSpPr>
            <p:cNvPr id="64" name="TextBox 77"/>
            <p:cNvSpPr txBox="1"/>
            <p:nvPr userDrawn="1"/>
          </p:nvSpPr>
          <p:spPr>
            <a:xfrm>
              <a:off x="480371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14.53cm</a:t>
              </a:r>
            </a:p>
          </p:txBody>
        </p:sp>
        <p:sp>
          <p:nvSpPr>
            <p:cNvPr id="65" name="TextBox 78"/>
            <p:cNvSpPr txBox="1"/>
            <p:nvPr userDrawn="1"/>
          </p:nvSpPr>
          <p:spPr>
            <a:xfrm>
              <a:off x="407548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12.51cm</a:t>
              </a:r>
            </a:p>
          </p:txBody>
        </p:sp>
        <p:sp>
          <p:nvSpPr>
            <p:cNvPr id="66" name="TextBox 79"/>
            <p:cNvSpPr txBox="1"/>
            <p:nvPr userDrawn="1"/>
          </p:nvSpPr>
          <p:spPr>
            <a:xfrm>
              <a:off x="334725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10.48cm</a:t>
              </a:r>
            </a:p>
          </p:txBody>
        </p:sp>
        <p:sp>
          <p:nvSpPr>
            <p:cNvPr id="67" name="TextBox 80"/>
            <p:cNvSpPr txBox="1"/>
            <p:nvPr userDrawn="1"/>
          </p:nvSpPr>
          <p:spPr>
            <a:xfrm>
              <a:off x="261902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8.46cm</a:t>
              </a:r>
            </a:p>
          </p:txBody>
        </p:sp>
        <p:sp>
          <p:nvSpPr>
            <p:cNvPr id="68" name="TextBox 81"/>
            <p:cNvSpPr txBox="1"/>
            <p:nvPr userDrawn="1"/>
          </p:nvSpPr>
          <p:spPr>
            <a:xfrm>
              <a:off x="189079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6.44cm</a:t>
              </a:r>
            </a:p>
          </p:txBody>
        </p:sp>
        <p:sp>
          <p:nvSpPr>
            <p:cNvPr id="69" name="TextBox 82"/>
            <p:cNvSpPr txBox="1"/>
            <p:nvPr userDrawn="1"/>
          </p:nvSpPr>
          <p:spPr>
            <a:xfrm>
              <a:off x="116256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4.42cm</a:t>
              </a:r>
            </a:p>
          </p:txBody>
        </p:sp>
        <p:sp>
          <p:nvSpPr>
            <p:cNvPr id="70" name="TextBox 83"/>
            <p:cNvSpPr txBox="1"/>
            <p:nvPr userDrawn="1"/>
          </p:nvSpPr>
          <p:spPr>
            <a:xfrm>
              <a:off x="434340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2.39cm</a:t>
              </a:r>
            </a:p>
          </p:txBody>
        </p:sp>
        <p:cxnSp>
          <p:nvCxnSpPr>
            <p:cNvPr id="71" name="Straight Connector 4"/>
            <p:cNvCxnSpPr/>
            <p:nvPr userDrawn="1"/>
          </p:nvCxnSpPr>
          <p:spPr>
            <a:xfrm>
              <a:off x="27000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72" name="TextBox 84"/>
            <p:cNvSpPr txBox="1"/>
            <p:nvPr userDrawn="1"/>
          </p:nvSpPr>
          <p:spPr>
            <a:xfrm>
              <a:off x="-990600" y="61833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Bottom</a:t>
              </a:r>
            </a:p>
          </p:txBody>
        </p:sp>
        <p:sp>
          <p:nvSpPr>
            <p:cNvPr id="73" name="TextBox 85"/>
            <p:cNvSpPr txBox="1"/>
            <p:nvPr userDrawn="1"/>
          </p:nvSpPr>
          <p:spPr>
            <a:xfrm>
              <a:off x="-990600" y="1769267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Top</a:t>
              </a:r>
            </a:p>
          </p:txBody>
        </p:sp>
        <p:sp>
          <p:nvSpPr>
            <p:cNvPr id="74" name="TextBox 86"/>
            <p:cNvSpPr txBox="1"/>
            <p:nvPr userDrawn="1"/>
          </p:nvSpPr>
          <p:spPr>
            <a:xfrm>
              <a:off x="-990600" y="11986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Heading Baseline</a:t>
              </a:r>
            </a:p>
          </p:txBody>
        </p:sp>
        <p:sp>
          <p:nvSpPr>
            <p:cNvPr id="75" name="TextBox 87"/>
            <p:cNvSpPr txBox="1"/>
            <p:nvPr userDrawn="1"/>
          </p:nvSpPr>
          <p:spPr>
            <a:xfrm>
              <a:off x="-632460" y="-297180"/>
              <a:ext cx="77529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Left Margin</a:t>
              </a:r>
            </a:p>
          </p:txBody>
        </p:sp>
        <p:sp>
          <p:nvSpPr>
            <p:cNvPr id="76" name="TextBox 88"/>
            <p:cNvSpPr txBox="1"/>
            <p:nvPr userDrawn="1"/>
          </p:nvSpPr>
          <p:spPr>
            <a:xfrm>
              <a:off x="8907866" y="-297180"/>
              <a:ext cx="594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Right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0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60E-B8B2-43B2-9EA3-093D2E8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87D5-5C51-483D-9C5B-04279954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627A-F987-4DF0-806E-EDC5C00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D55C-C584-4834-9DA5-B556F1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F437-2595-4174-A93F-E5178218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CB5-C359-4CBF-9948-8D08BDAC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EE83-8059-4245-BA1B-24AC8A09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7B50-1B7F-4AF4-9C8D-230159BC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21C0-795E-42FF-960E-AA80810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1BC7-5B37-4BAB-A28F-6109054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0CE-20A8-4DB9-8D14-D5A93D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87FC-3E76-4895-9CEF-F3F1488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85B5-4455-4478-96D0-3B2E7962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6A1-86EC-44FB-B57B-666E3D66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FED9-63D1-4ADF-9DE9-CA5B5344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1669-7E1B-47B1-83D9-B15574E8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4467-624D-4DC8-B529-0BF348A3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A22CF-7D98-4C99-B8C9-EE17CF2F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180F2-2226-4A33-AE84-C634595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59A-0C0B-4600-A73D-772EF226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1903-A3E8-48F6-8FB5-BAAD9B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38AA-F84C-4F07-BA46-9C305554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EF16-32AA-45CF-83D6-868042F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0DD-6806-4A62-8685-B963410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9E6C-9ABD-40FD-AC88-B45649F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977-16C4-4C08-B5C1-86E7878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B3E-61DC-4181-A112-56D117B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17F7-26C1-4A58-9C5C-9D4D1F3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5981-4D9B-449C-B9EB-CC6E6E41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2D3E-BBA4-46E2-80EA-0B0D520A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D1-CEAB-4815-A8CD-979988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034F-BE51-4EE0-AA10-7768156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011-4B9A-4FBC-AD71-7B755A3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55487-C359-44CD-AE4F-A027BE7B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DF96-BBBB-4729-9B5A-F8617FCF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52E7-7E29-4CC0-AE1A-99D59BD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F09-662C-455D-8C0C-5A84773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B7B-0EED-4E5F-AD6C-1617669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4829-5A17-43D8-B473-6E01A1F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E0F-B635-4B3E-A974-43114C8B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19B-8E1A-487E-BED7-82B9221B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5E1-0B5E-40C6-B8C7-3A260322B58E}" type="datetimeFigureOut">
              <a:rPr lang="en-US" smtClean="0"/>
              <a:t>15-12-2019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1A44-5DFA-4965-92A8-E87025BC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B249-8225-4AB2-A1A2-16C208B8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92"/>
          <p:cNvCxnSpPr/>
          <p:nvPr/>
        </p:nvCxnSpPr>
        <p:spPr>
          <a:xfrm>
            <a:off x="0" y="6121816"/>
            <a:ext cx="121920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None/>
        <a:tabLst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78E22-0B02-4D0F-A1CE-1BC371F8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420B1-5315-44DE-B50A-A113A1B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6" y="1615440"/>
            <a:ext cx="11620528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458960" y="968092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5221882" y="3632574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8984804" y="3632574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1458960" y="3632574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8984804" y="968092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5221882" y="968092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5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5741FF-14CB-4DEA-95C3-0B1B87C98523}"/>
              </a:ext>
            </a:extLst>
          </p:cNvPr>
          <p:cNvSpPr/>
          <p:nvPr/>
        </p:nvSpPr>
        <p:spPr>
          <a:xfrm>
            <a:off x="4918084" y="1384968"/>
            <a:ext cx="4541564" cy="4422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8" y="4194885"/>
            <a:ext cx="1659784" cy="192258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8" y="4196596"/>
            <a:ext cx="1658876" cy="19225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58EE01-EFC6-4375-B755-7FA9D484F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4" y="386162"/>
            <a:ext cx="1658876" cy="192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E7D7-AF49-484A-A736-44935BCED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03" y="414489"/>
            <a:ext cx="1658876" cy="19225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62428" y="2560055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2494650" y="2560055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5327617" y="1868151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7270998" y="1868150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6316458" y="3551819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10185352" y="2560055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0AC23-2AA1-4ED2-8E20-DC06B49453F0}"/>
              </a:ext>
            </a:extLst>
          </p:cNvPr>
          <p:cNvCxnSpPr/>
          <p:nvPr/>
        </p:nvCxnSpPr>
        <p:spPr>
          <a:xfrm>
            <a:off x="1949186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C9E043-436D-41AA-98FD-A825A9CA9834}"/>
              </a:ext>
            </a:extLst>
          </p:cNvPr>
          <p:cNvCxnSpPr>
            <a:cxnSpLocks/>
          </p:cNvCxnSpPr>
          <p:nvPr/>
        </p:nvCxnSpPr>
        <p:spPr>
          <a:xfrm flipV="1">
            <a:off x="6434356" y="1868150"/>
            <a:ext cx="146304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80DEF2-45DC-4DEB-BB8C-F287DE7FF428}"/>
              </a:ext>
            </a:extLst>
          </p:cNvPr>
          <p:cNvCxnSpPr>
            <a:cxnSpLocks/>
          </p:cNvCxnSpPr>
          <p:nvPr/>
        </p:nvCxnSpPr>
        <p:spPr>
          <a:xfrm flipH="1">
            <a:off x="8296202" y="3748728"/>
            <a:ext cx="643442" cy="104559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4998C-1FFF-4804-861A-125CF74F00CC}"/>
              </a:ext>
            </a:extLst>
          </p:cNvPr>
          <p:cNvCxnSpPr>
            <a:cxnSpLocks/>
          </p:cNvCxnSpPr>
          <p:nvPr/>
        </p:nvCxnSpPr>
        <p:spPr>
          <a:xfrm flipH="1" flipV="1">
            <a:off x="5434197" y="3723515"/>
            <a:ext cx="684432" cy="10930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302378-D928-40A1-BA32-F97D2DAE632F}"/>
              </a:ext>
            </a:extLst>
          </p:cNvPr>
          <p:cNvCxnSpPr/>
          <p:nvPr/>
        </p:nvCxnSpPr>
        <p:spPr>
          <a:xfrm>
            <a:off x="428140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6E7E09-3D22-48D3-BB22-33FF7B789E9F}"/>
              </a:ext>
            </a:extLst>
          </p:cNvPr>
          <p:cNvCxnSpPr/>
          <p:nvPr/>
        </p:nvCxnSpPr>
        <p:spPr>
          <a:xfrm>
            <a:off x="945964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A4305B-20AD-4420-BC1F-85F9F4236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05" y="5160177"/>
            <a:ext cx="827464" cy="959003"/>
          </a:xfrm>
          <a:prstGeom prst="rect">
            <a:avLst/>
          </a:prstGeom>
        </p:spPr>
      </p:pic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6B98D450-1BA8-4D66-8972-1C14EA790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31" y="5897880"/>
            <a:ext cx="828427" cy="960120"/>
          </a:xfrm>
          <a:prstGeom prst="rect">
            <a:avLst/>
          </a:prstGeom>
        </p:spPr>
      </p:pic>
      <p:pic>
        <p:nvPicPr>
          <p:cNvPr id="77" name="Picture 76" descr="A close up of a device&#10;&#10;Description automatically generated">
            <a:extLst>
              <a:ext uri="{FF2B5EF4-FFF2-40B4-BE49-F238E27FC236}">
                <a16:creationId xmlns:a16="http://schemas.microsoft.com/office/drawing/2014/main" id="{0E0D1DF0-12DA-46EB-B652-1DB39D10A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69" y="5144898"/>
            <a:ext cx="828881" cy="960120"/>
          </a:xfrm>
          <a:prstGeom prst="rect">
            <a:avLst/>
          </a:prstGeom>
        </p:spPr>
      </p:pic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4B5704BA-FB4E-4058-A7E5-EB725E11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74" y="5909455"/>
            <a:ext cx="82888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02C39D-3444-47B3-AACA-A1722616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37192"/>
            <a:ext cx="10820400" cy="58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0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3DDC-E826-43A9-9121-A9D6FC1C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88925"/>
            <a:ext cx="11469281" cy="857250"/>
          </a:xfrm>
        </p:spPr>
        <p:txBody>
          <a:bodyPr/>
          <a:lstStyle/>
          <a:p>
            <a:r>
              <a:rPr lang="en-US" sz="4400" dirty="0"/>
              <a:t>BẢNG CÂU HỎI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84E59-723C-46B6-8160-55784A655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F8FA49-67D5-414C-9B64-392E9EF9E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A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ảnh hưởng đến quyết định mua nước mắm</a:t>
            </a:r>
            <a:r>
              <a:rPr lang="en-US" sz="2200" dirty="0"/>
              <a:t> (</a:t>
            </a:r>
            <a:r>
              <a:rPr lang="en-US" sz="2200" dirty="0" err="1"/>
              <a:t>sức</a:t>
            </a:r>
            <a:r>
              <a:rPr lang="en-US" sz="2200" dirty="0"/>
              <a:t> </a:t>
            </a:r>
            <a:r>
              <a:rPr lang="en-US" sz="2200" dirty="0" err="1"/>
              <a:t>khỏe</a:t>
            </a:r>
            <a:r>
              <a:rPr lang="en-US" sz="2200" dirty="0"/>
              <a:t>, </a:t>
            </a:r>
            <a:r>
              <a:rPr lang="en-US" sz="2200" dirty="0" err="1"/>
              <a:t>cảm</a:t>
            </a:r>
            <a:r>
              <a:rPr lang="en-US" sz="2200" dirty="0"/>
              <a:t> </a:t>
            </a:r>
            <a:r>
              <a:rPr lang="en-US" sz="2200" dirty="0" err="1"/>
              <a:t>nhận</a:t>
            </a:r>
            <a:r>
              <a:rPr lang="en-US" sz="2200" dirty="0"/>
              <a:t>, </a:t>
            </a:r>
            <a:r>
              <a:rPr lang="en-US" sz="2200" dirty="0" err="1"/>
              <a:t>truyền</a:t>
            </a:r>
            <a:r>
              <a:rPr lang="en-US" sz="2200" dirty="0"/>
              <a:t> </a:t>
            </a:r>
            <a:r>
              <a:rPr lang="en-US" sz="2200" dirty="0" err="1"/>
              <a:t>thống</a:t>
            </a:r>
            <a:r>
              <a:rPr lang="en-US" sz="2200" dirty="0"/>
              <a:t>, </a:t>
            </a:r>
            <a:r>
              <a:rPr lang="en-US" sz="2200" dirty="0" err="1"/>
              <a:t>chất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ợng</a:t>
            </a:r>
            <a:r>
              <a:rPr lang="en-US" sz="2200" dirty="0"/>
              <a:t>, </a:t>
            </a:r>
            <a:r>
              <a:rPr lang="en-US" sz="2200" dirty="0" err="1"/>
              <a:t>gia</a:t>
            </a:r>
            <a:r>
              <a:rPr lang="en-US" sz="2200" dirty="0"/>
              <a:t>́, </a:t>
            </a:r>
            <a:r>
              <a:rPr lang="en-US" sz="2200" dirty="0" err="1"/>
              <a:t>sư</a:t>
            </a:r>
            <a:r>
              <a:rPr lang="en-US" sz="2200" dirty="0"/>
              <a:t>̣ </a:t>
            </a:r>
            <a:r>
              <a:rPr lang="en-US" sz="2200" dirty="0" err="1"/>
              <a:t>tiện</a:t>
            </a:r>
            <a:r>
              <a:rPr lang="en-US" sz="2200" dirty="0"/>
              <a:t> l</a:t>
            </a:r>
            <a:r>
              <a:rPr lang="vi-VN" sz="2200" dirty="0"/>
              <a:t>ơ</a:t>
            </a:r>
            <a:r>
              <a:rPr lang="en-US" sz="2200" dirty="0"/>
              <a:t>̣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B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quan trọng khi chọn mua nước mắm</a:t>
            </a:r>
            <a:endParaRPr lang="en-US" sz="2200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C</a:t>
            </a:r>
            <a:r>
              <a:rPr lang="vi-VN" sz="2200" dirty="0"/>
              <a:t>: </a:t>
            </a:r>
            <a:r>
              <a:rPr lang="en-US" sz="2200" dirty="0"/>
              <a:t>H</a:t>
            </a:r>
            <a:r>
              <a:rPr lang="vi-VN" sz="2200" dirty="0"/>
              <a:t>ành vi và thói quen tiêu dùng nước mắm</a:t>
            </a:r>
            <a:r>
              <a:rPr lang="en-US" sz="2200" dirty="0"/>
              <a:t> (</a:t>
            </a:r>
            <a:r>
              <a:rPr lang="en-US" sz="2200" dirty="0" err="1"/>
              <a:t>Nhãn</a:t>
            </a:r>
            <a:r>
              <a:rPr lang="en-US" sz="2200" dirty="0"/>
              <a:t> </a:t>
            </a:r>
            <a:r>
              <a:rPr lang="en-US" sz="2200" dirty="0" err="1"/>
              <a:t>hiệu</a:t>
            </a:r>
            <a:r>
              <a:rPr lang="en-US" sz="2200" dirty="0"/>
              <a:t>, bao bì, </a:t>
            </a:r>
            <a:r>
              <a:rPr lang="en-US" sz="2200" dirty="0" err="1"/>
              <a:t>tần</a:t>
            </a:r>
            <a:r>
              <a:rPr lang="en-US" sz="2200" dirty="0"/>
              <a:t> </a:t>
            </a:r>
            <a:r>
              <a:rPr lang="en-US" sz="2200" dirty="0" err="1"/>
              <a:t>xuất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: </a:t>
            </a:r>
            <a:r>
              <a:rPr lang="en-US" sz="2200" dirty="0" err="1"/>
              <a:t>Tuổi</a:t>
            </a:r>
            <a:r>
              <a:rPr lang="en-US" sz="2200" dirty="0"/>
              <a:t>, </a:t>
            </a:r>
            <a:r>
              <a:rPr lang="en-US" sz="2200" dirty="0" err="1"/>
              <a:t>giới</a:t>
            </a:r>
            <a:r>
              <a:rPr lang="en-US" sz="2200" dirty="0"/>
              <a:t> </a:t>
            </a:r>
            <a:r>
              <a:rPr lang="en-US" sz="2200" dirty="0" err="1"/>
              <a:t>tính</a:t>
            </a:r>
            <a:r>
              <a:rPr lang="en-US" sz="2200" dirty="0"/>
              <a:t>, </a:t>
            </a:r>
            <a:r>
              <a:rPr lang="en-US" sz="2200" dirty="0" err="1"/>
              <a:t>quê</a:t>
            </a:r>
            <a:r>
              <a:rPr lang="en-US" sz="2200" dirty="0"/>
              <a:t> </a:t>
            </a:r>
            <a:r>
              <a:rPr lang="en-US" sz="2200" dirty="0" err="1"/>
              <a:t>quán</a:t>
            </a:r>
            <a:r>
              <a:rPr lang="en-US" sz="2200" dirty="0"/>
              <a:t>, </a:t>
            </a:r>
            <a:r>
              <a:rPr lang="en-US" sz="2200" dirty="0" err="1"/>
              <a:t>trình</a:t>
            </a:r>
            <a:r>
              <a:rPr lang="en-US" sz="2200" dirty="0"/>
              <a:t> </a:t>
            </a:r>
            <a:r>
              <a:rPr lang="en-US" sz="2200" dirty="0" err="1"/>
              <a:t>đô</a:t>
            </a:r>
            <a:r>
              <a:rPr lang="en-US" sz="2200" dirty="0"/>
              <a:t>̣ </a:t>
            </a:r>
            <a:r>
              <a:rPr lang="en-US" sz="2200" dirty="0" err="1"/>
              <a:t>học</a:t>
            </a:r>
            <a:r>
              <a:rPr lang="en-US" sz="2200" dirty="0"/>
              <a:t> </a:t>
            </a:r>
            <a:r>
              <a:rPr lang="en-US" sz="2200" dirty="0" err="1"/>
              <a:t>vấn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̀ </a:t>
            </a:r>
            <a:r>
              <a:rPr lang="en-US" sz="2200" dirty="0" err="1"/>
              <a:t>tình</a:t>
            </a:r>
            <a:r>
              <a:rPr lang="en-US" sz="2200" dirty="0"/>
              <a:t> </a:t>
            </a:r>
            <a:r>
              <a:rPr lang="en-US" sz="2200" dirty="0" err="1"/>
              <a:t>trạng</a:t>
            </a:r>
            <a:r>
              <a:rPr lang="en-US" sz="2200" dirty="0"/>
              <a:t> </a:t>
            </a:r>
            <a:r>
              <a:rPr lang="en-US" sz="2200" dirty="0" err="1"/>
              <a:t>nghê</a:t>
            </a:r>
            <a:r>
              <a:rPr lang="en-US" sz="2200" dirty="0"/>
              <a:t>̀ </a:t>
            </a:r>
            <a:r>
              <a:rPr lang="en-US" sz="2200" dirty="0" err="1"/>
              <a:t>nghiệp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3A7EB-FF5A-490E-AD3B-06C11647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6" y="0"/>
            <a:ext cx="1103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9E875-97A1-456E-BB00-A366E285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3" y="339968"/>
            <a:ext cx="11487554" cy="61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98BED-CE7E-428D-B5D5-0165002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4" y="-1"/>
            <a:ext cx="1031869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B4131-3045-4B27-B166-78DF89DC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23850"/>
            <a:ext cx="829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ar Worldpanel Presentation Template (4_3)">
  <a:themeElements>
    <a:clrScheme name="KW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92D400"/>
      </a:accent1>
      <a:accent2>
        <a:srgbClr val="4C8C2B"/>
      </a:accent2>
      <a:accent3>
        <a:srgbClr val="26D07C"/>
      </a:accent3>
      <a:accent4>
        <a:srgbClr val="00AF66"/>
      </a:accent4>
      <a:accent5>
        <a:srgbClr val="41B6E6"/>
      </a:accent5>
      <a:accent6>
        <a:srgbClr val="006290"/>
      </a:accent6>
      <a:hlink>
        <a:srgbClr val="000000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rgbClr val="606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112</Words>
  <Application>Microsoft Office PowerPoint</Application>
  <PresentationFormat>Widescreen</PresentationFormat>
  <Paragraphs>17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Kantar Worldpanel Presentation Template (4_3)</vt:lpstr>
      <vt:lpstr>PowerPoint Presentation</vt:lpstr>
      <vt:lpstr>PowerPoint Presentation</vt:lpstr>
      <vt:lpstr>PowerPoint Presentation</vt:lpstr>
      <vt:lpstr>PowerPoint Presentation</vt:lpstr>
      <vt:lpstr>BẢNG CÂU HỎI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Pham</dc:creator>
  <cp:lastModifiedBy>Xuan Pham</cp:lastModifiedBy>
  <cp:revision>39</cp:revision>
  <dcterms:created xsi:type="dcterms:W3CDTF">2019-12-15T13:53:12Z</dcterms:created>
  <dcterms:modified xsi:type="dcterms:W3CDTF">2019-12-15T15:57:23Z</dcterms:modified>
</cp:coreProperties>
</file>