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2" r:id="rId4"/>
    <p:sldId id="257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40" y="-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8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2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7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9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1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9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2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28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5DA9-2692-4FEF-B004-9A5EE677DE7C}" type="datetimeFigureOut">
              <a:rPr lang="ru-RU" smtClean="0"/>
              <a:t>21.05.2014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DD16-F459-434E-AA2F-B4A11D363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2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htts.com/CATBlo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42100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6672"/>
            <a:ext cx="4848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1"/>
          <p:cNvSpPr/>
          <p:nvPr/>
        </p:nvSpPr>
        <p:spPr>
          <a:xfrm>
            <a:off x="1475656" y="5085184"/>
            <a:ext cx="66247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английская </a:t>
            </a:r>
            <a:r>
              <a:rPr lang="ru-RU" sz="1400" dirty="0"/>
              <a:t>документация</a:t>
            </a:r>
          </a:p>
          <a:p>
            <a:r>
              <a:rPr lang="ru-RU" sz="1400" dirty="0"/>
              <a:t>http://catiadoc.free.fr/online/CATIA_P3_default.htm</a:t>
            </a:r>
          </a:p>
          <a:p>
            <a:r>
              <a:rPr lang="ru-RU" sz="1400" dirty="0"/>
              <a:t>http://ps-2.kev009.com/CATIA-B18/CATIA_P3_default.htm</a:t>
            </a:r>
          </a:p>
          <a:p>
            <a:r>
              <a:rPr lang="ru-RU" sz="1400" dirty="0" smtClean="0"/>
              <a:t>http</a:t>
            </a:r>
            <a:r>
              <a:rPr lang="ru-RU" sz="1400" dirty="0"/>
              <a:t>://catiatutor.com/videos/viewvideo/3/sketcher/sketcher-terminology.html</a:t>
            </a:r>
          </a:p>
          <a:p>
            <a:r>
              <a:rPr lang="ru-RU" sz="1400" dirty="0" smtClean="0"/>
              <a:t>форумы</a:t>
            </a:r>
            <a:r>
              <a:rPr lang="ru-RU" sz="1400" dirty="0"/>
              <a:t>:</a:t>
            </a:r>
          </a:p>
          <a:p>
            <a:r>
              <a:rPr lang="ru-RU" sz="1400" dirty="0">
                <a:hlinkClick r:id="rId4"/>
              </a:rPr>
              <a:t>http://2htts.com/CATBlog</a:t>
            </a:r>
            <a:r>
              <a:rPr lang="ru-RU" sz="1400" dirty="0" smtClean="0">
                <a:hlinkClick r:id="rId4"/>
              </a:rPr>
              <a:t>/</a:t>
            </a:r>
            <a:r>
              <a:rPr lang="en-US" sz="1400" dirty="0" smtClean="0"/>
              <a:t>  </a:t>
            </a:r>
            <a:r>
              <a:rPr lang="ru-RU" sz="1400" dirty="0" smtClean="0"/>
              <a:t>http</a:t>
            </a:r>
            <a:r>
              <a:rPr lang="ru-RU" sz="1400" dirty="0"/>
              <a:t>://grabcad.com</a:t>
            </a:r>
          </a:p>
          <a:p>
            <a:r>
              <a:rPr lang="ru-RU" sz="1400" dirty="0"/>
              <a:t>http://www.3dcadforums.com/catia-forum/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6286" y="139388"/>
            <a:ext cx="16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WORKBENCHES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4432598"/>
            <a:ext cx="593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Wireframe and surface design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для создания линий, каркасов и поверхностей в пространстве</a:t>
            </a:r>
          </a:p>
          <a:p>
            <a:pPr marL="285750" indent="-285750">
              <a:buFontTx/>
              <a:buChar char="-"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9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284960" cy="534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599292"/>
            <a:ext cx="3995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Слева внизу – подсказка, что вам</a:t>
            </a:r>
          </a:p>
          <a:p>
            <a:r>
              <a:rPr lang="ru-RU" dirty="0" smtClean="0"/>
              <a:t> надо сделать. Справа внизу белое поле –  командная строка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en-US" dirty="0" smtClean="0"/>
              <a:t>c:Normal View  =        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Серая подсказка – синтаксис текущей команды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37065"/>
            <a:ext cx="5042545" cy="90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5373216"/>
            <a:ext cx="2667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3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65571"/>
            <a:ext cx="6310352" cy="354850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25" y="5373216"/>
            <a:ext cx="16287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59" y="5839544"/>
            <a:ext cx="6000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0996" y="5216490"/>
            <a:ext cx="17049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П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ереключение между манипуляциями деревом и геометрией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11" y="4183827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!!! </a:t>
            </a:r>
            <a:r>
              <a:rPr lang="ru-RU" sz="1200" dirty="0" smtClean="0"/>
              <a:t>Принцип </a:t>
            </a:r>
            <a:r>
              <a:rPr lang="ru-RU" sz="1200" dirty="0"/>
              <a:t>выполнения любой операции – сбросить выделение, выбрать операцию, читать подсказку и внимательно смотреть в окне, что требуется </a:t>
            </a:r>
            <a:r>
              <a:rPr lang="ru-RU" sz="1200" dirty="0" smtClean="0"/>
              <a:t>ввести</a:t>
            </a:r>
            <a:r>
              <a:rPr lang="en-US" sz="1200" dirty="0" smtClean="0"/>
              <a:t>. </a:t>
            </a:r>
            <a:r>
              <a:rPr lang="ru-RU" sz="1200" dirty="0" smtClean="0"/>
              <a:t>Если кликнуть операцию один раз – выполнилась и закрылась, если два раза- операцию можно выполнять несколько раз подряд.</a:t>
            </a:r>
            <a:endParaRPr lang="ru-RU" sz="12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932040" y="4218619"/>
            <a:ext cx="216024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Calibri" pitchFamily="34" charset="0"/>
                <a:cs typeface="Times New Roman" pitchFamily="18" charset="0"/>
              </a:rPr>
              <a:t>Управление </a:t>
            </a:r>
            <a:r>
              <a:rPr lang="en-US" altLang="ru-RU" sz="1100" dirty="0" smtClean="0">
                <a:latin typeface="Calibri" pitchFamily="34" charset="0"/>
                <a:cs typeface="Times New Roman" pitchFamily="18" charset="0"/>
              </a:rPr>
              <a:t>toolbars: </a:t>
            </a:r>
            <a:r>
              <a:rPr lang="ru-RU" altLang="ru-RU" sz="1100" dirty="0" smtClean="0">
                <a:latin typeface="Calibri" pitchFamily="34" charset="0"/>
                <a:cs typeface="Times New Roman" pitchFamily="18" charset="0"/>
              </a:rPr>
              <a:t>мышку в серую рамку вокруг окна геометрии  и правая кнопка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52" y="1124744"/>
            <a:ext cx="1259646" cy="453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36" y="5236237"/>
            <a:ext cx="7429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527179" y="5671264"/>
            <a:ext cx="238459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 smtClean="0">
                <a:latin typeface="Calibri" pitchFamily="34" charset="0"/>
                <a:cs typeface="Times New Roman" pitchFamily="18" charset="0"/>
              </a:rPr>
              <a:t>Compass –</a:t>
            </a:r>
            <a:r>
              <a:rPr lang="ru-RU" altLang="ru-RU" sz="1100" dirty="0" smtClean="0">
                <a:latin typeface="Calibri" pitchFamily="34" charset="0"/>
                <a:cs typeface="Times New Roman" pitchFamily="18" charset="0"/>
              </a:rPr>
              <a:t> показывает ориентацию абсолютной системы координат и используется для перемещения компонентов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083396" y="83096"/>
            <a:ext cx="6161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 smtClean="0">
                <a:latin typeface="Calibri" pitchFamily="34" charset="0"/>
                <a:cs typeface="Times New Roman" pitchFamily="18" charset="0"/>
              </a:rPr>
              <a:t>USER INTERFACE (</a:t>
            </a:r>
            <a:r>
              <a:rPr lang="ru-RU" altLang="ru-RU" sz="2800" dirty="0" smtClean="0">
                <a:latin typeface="Calibri" pitchFamily="34" charset="0"/>
                <a:cs typeface="Times New Roman" pitchFamily="18" charset="0"/>
              </a:rPr>
              <a:t>другимии словами</a:t>
            </a:r>
            <a:r>
              <a:rPr lang="en-US" altLang="ru-RU" sz="2800" dirty="0" smtClean="0">
                <a:latin typeface="Calibri" pitchFamily="34" charset="0"/>
                <a:cs typeface="Times New Roman" pitchFamily="18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6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21" y="260648"/>
            <a:ext cx="928602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9861" y="3429000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	    Плоское вращение – указатель мыши за кругом, объемное – указатель в кругу. Для выбора центра вращения – щелчок колесом в нужной точке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909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6550" y="30138"/>
            <a:ext cx="3168352" cy="644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b="1" dirty="0" smtClean="0">
                <a:latin typeface="Calibri" pitchFamily="34" charset="0"/>
                <a:cs typeface="Times New Roman" pitchFamily="18" charset="0"/>
              </a:rPr>
              <a:t>Широко используемые </a:t>
            </a:r>
            <a:r>
              <a:rPr lang="en-US" altLang="ru-RU" sz="1200" b="1" dirty="0" smtClean="0">
                <a:latin typeface="Calibri" pitchFamily="34" charset="0"/>
                <a:cs typeface="Times New Roman" pitchFamily="18" charset="0"/>
              </a:rPr>
              <a:t>toolbars</a:t>
            </a:r>
            <a:endParaRPr lang="ru-RU" altLang="ru-RU" sz="1200" b="1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1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b="1" u="sng" dirty="0" smtClean="0">
                <a:latin typeface="Calibri" pitchFamily="34" charset="0"/>
                <a:cs typeface="Times New Roman" pitchFamily="18" charset="0"/>
              </a:rPr>
              <a:t>Универсальные:</a:t>
            </a:r>
            <a:endParaRPr lang="ru-RU" altLang="ru-RU" sz="1000" b="1" u="sng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Workbench</a:t>
            </a:r>
            <a:r>
              <a:rPr lang="ru-RU" altLang="ru-RU" sz="1000" i="1" dirty="0" smtClean="0">
                <a:latin typeface="Calibri" pitchFamily="34" charset="0"/>
                <a:cs typeface="Times New Roman" pitchFamily="18" charset="0"/>
              </a:rPr>
              <a:t>,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 активная в данный момент</a:t>
            </a:r>
            <a:endParaRPr lang="en-US" altLang="ru-RU" sz="10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View</a:t>
            </a:r>
            <a:r>
              <a:rPr lang="en-US" altLang="ru-RU" sz="1000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 в желой рамке – показать все на экране, в зеленой – вид нормальный к выбраннолй плоскости,  в красной рамке – выпадающие (и вытаскиваемые дочерние </a:t>
            </a:r>
            <a:r>
              <a:rPr lang="en-US" altLang="ru-RU" sz="1000" dirty="0" smtClean="0">
                <a:latin typeface="Calibri" pitchFamily="34" charset="0"/>
                <a:cs typeface="Times New Roman" pitchFamily="18" charset="0"/>
              </a:rPr>
              <a:t>toolbars</a:t>
            </a:r>
            <a:endParaRPr lang="ru-RU" altLang="ru-RU" sz="10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Measure</a:t>
            </a:r>
            <a:endParaRPr lang="ru-RU" altLang="ru-RU" sz="1000" i="1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i="1" dirty="0">
              <a:latin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000" i="1" dirty="0">
                <a:latin typeface="Calibri" pitchFamily="34" charset="0"/>
                <a:cs typeface="Times New Roman" pitchFamily="18" charset="0"/>
              </a:rPr>
              <a:t>Graphic properties  </a:t>
            </a:r>
            <a:r>
              <a:rPr lang="en-US" altLang="ru-RU" sz="1000" dirty="0">
                <a:latin typeface="Calibri" pitchFamily="34" charset="0"/>
                <a:cs typeface="Times New Roman" pitchFamily="18" charset="0"/>
              </a:rPr>
              <a:t>- </a:t>
            </a:r>
            <a:r>
              <a:rPr lang="ru-RU" altLang="ru-RU" sz="1000" dirty="0">
                <a:latin typeface="Calibri" pitchFamily="34" charset="0"/>
                <a:cs typeface="Times New Roman" pitchFamily="18" charset="0"/>
              </a:rPr>
              <a:t>цвет, прозрачность и пр.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i="1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i="1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00" b="1" u="sng" dirty="0" smtClean="0">
                <a:latin typeface="Calibri" pitchFamily="34" charset="0"/>
                <a:cs typeface="Times New Roman" pitchFamily="18" charset="0"/>
              </a:rPr>
              <a:t>В </a:t>
            </a:r>
            <a:r>
              <a:rPr lang="en-US" altLang="ru-RU" sz="1000" b="1" u="sng" dirty="0" smtClean="0">
                <a:latin typeface="Calibri" pitchFamily="34" charset="0"/>
                <a:cs typeface="Times New Roman" pitchFamily="18" charset="0"/>
              </a:rPr>
              <a:t>assembly design:</a:t>
            </a:r>
            <a:endParaRPr lang="en-US" altLang="ru-RU" sz="1000" b="1" i="1" u="sng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Update – 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если активно, надо обновиться – т.е. Позволить </a:t>
            </a:r>
            <a:r>
              <a:rPr lang="en-US" altLang="ru-RU" sz="1000" dirty="0" smtClean="0">
                <a:latin typeface="Calibri" pitchFamily="34" charset="0"/>
                <a:cs typeface="Times New Roman" pitchFamily="18" charset="0"/>
              </a:rPr>
              <a:t>CATIA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 отобразить произведенные изменения в окне геометрии и в затрагиваемых файлах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i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Product structure tool </a:t>
            </a:r>
            <a:r>
              <a:rPr lang="ru-RU" altLang="ru-RU" sz="1000" i="1" dirty="0" smtClean="0">
                <a:latin typeface="Calibri" pitchFamily="34" charset="0"/>
                <a:cs typeface="Times New Roman" pitchFamily="18" charset="0"/>
              </a:rPr>
              <a:t>– 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в зеленой рамке упорядочивание дерева (используется в </a:t>
            </a:r>
            <a:r>
              <a:rPr lang="en-US" altLang="ru-RU" sz="1000" dirty="0" smtClean="0">
                <a:latin typeface="Calibri" pitchFamily="34" charset="0"/>
                <a:cs typeface="Times New Roman" pitchFamily="18" charset="0"/>
              </a:rPr>
              <a:t>Builder)</a:t>
            </a:r>
            <a:endParaRPr lang="ru-RU" altLang="ru-RU" sz="10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i="1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Move  - 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перемещение  компонент,</a:t>
            </a:r>
            <a:r>
              <a:rPr lang="en-US" altLang="ru-RU" sz="1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альтернативно  можно пользоваться </a:t>
            </a:r>
            <a:r>
              <a:rPr lang="en-US" altLang="ru-RU" sz="1000" dirty="0" smtClean="0">
                <a:latin typeface="Calibri" pitchFamily="34" charset="0"/>
                <a:cs typeface="Times New Roman" pitchFamily="18" charset="0"/>
              </a:rPr>
              <a:t>Compass</a:t>
            </a:r>
            <a:endParaRPr lang="ru-RU" altLang="ru-RU" sz="10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Constraints</a:t>
            </a:r>
            <a:r>
              <a:rPr lang="en-US" altLang="ru-RU" sz="1000" dirty="0" smtClean="0">
                <a:latin typeface="Calibri" pitchFamily="34" charset="0"/>
                <a:cs typeface="Times New Roman" pitchFamily="18" charset="0"/>
              </a:rPr>
              <a:t> – 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взаимное позиционировнаие компонент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 smtClean="0">
              <a:latin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u="sng" dirty="0" smtClean="0">
                <a:latin typeface="Calibri" pitchFamily="34" charset="0"/>
                <a:cs typeface="Times New Roman" pitchFamily="18" charset="0"/>
              </a:rPr>
              <a:t>В </a:t>
            </a:r>
            <a:r>
              <a:rPr lang="en-US" altLang="ru-RU" sz="1000" b="1" u="sng" dirty="0" smtClean="0">
                <a:latin typeface="Calibri" pitchFamily="34" charset="0"/>
                <a:cs typeface="Times New Roman" pitchFamily="18" charset="0"/>
              </a:rPr>
              <a:t>part  </a:t>
            </a:r>
            <a:r>
              <a:rPr lang="en-US" altLang="ru-RU" sz="1000" b="1" u="sng" dirty="0">
                <a:latin typeface="Calibri" pitchFamily="34" charset="0"/>
                <a:cs typeface="Times New Roman" pitchFamily="18" charset="0"/>
              </a:rPr>
              <a:t>design</a:t>
            </a:r>
            <a:r>
              <a:rPr lang="en-US" altLang="ru-RU" sz="1000" b="1" u="sng" dirty="0" smtClean="0">
                <a:latin typeface="Calibri" pitchFamily="34" charset="0"/>
                <a:cs typeface="Times New Roman" pitchFamily="18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Transformation features – 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смещения, вращения, массивы компонент,</a:t>
            </a:r>
            <a:endParaRPr lang="en-US" altLang="ru-RU" sz="1000" i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Sketch based features – 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3</a:t>
            </a:r>
            <a:r>
              <a:rPr lang="en-US" altLang="ru-RU" sz="1000" dirty="0" smtClean="0">
                <a:latin typeface="Calibri" pitchFamily="34" charset="0"/>
                <a:cs typeface="Times New Roman" pitchFamily="18" charset="0"/>
              </a:rPr>
              <a:t>D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 моделирование на основе двумерных эскизов – выдавливания, тела вращения и пр.</a:t>
            </a:r>
            <a:endParaRPr lang="en-US" altLang="ru-RU" sz="10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Reference elements</a:t>
            </a:r>
            <a:r>
              <a:rPr lang="ru-RU" altLang="ru-RU" sz="1000" i="1" dirty="0" smtClean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Insert </a:t>
            </a:r>
            <a:r>
              <a:rPr lang="en-US" altLang="ru-RU" sz="1000" dirty="0" smtClean="0">
                <a:latin typeface="Calibri" pitchFamily="34" charset="0"/>
                <a:cs typeface="Times New Roman" pitchFamily="18" charset="0"/>
              </a:rPr>
              <a:t>–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вставка тел, геометрических наборов и пр. </a:t>
            </a:r>
            <a:r>
              <a:rPr lang="en-US" altLang="ru-RU" sz="1000" i="1" dirty="0" smtClean="0">
                <a:latin typeface="Calibri" pitchFamily="34" charset="0"/>
                <a:cs typeface="Times New Roman" pitchFamily="18" charset="0"/>
              </a:rPr>
              <a:t>, Boolean operations </a:t>
            </a:r>
            <a:r>
              <a:rPr lang="ru-RU" altLang="ru-RU" sz="1000" i="1" dirty="0" smtClean="0">
                <a:latin typeface="Calibri" pitchFamily="34" charset="0"/>
                <a:cs typeface="Times New Roman" pitchFamily="18" charset="0"/>
              </a:rPr>
              <a:t>– </a:t>
            </a:r>
            <a:r>
              <a:rPr lang="ru-RU" altLang="ru-RU" sz="1000" dirty="0" smtClean="0">
                <a:latin typeface="Calibri" pitchFamily="34" charset="0"/>
                <a:cs typeface="Times New Roman" pitchFamily="18" charset="0"/>
              </a:rPr>
              <a:t>объединения, пересечения, вычитания объемов</a:t>
            </a:r>
            <a:endParaRPr kumimoji="0" lang="ru-RU" altLang="ru-RU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80" y="435297"/>
            <a:ext cx="427484" cy="4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54" y="30138"/>
            <a:ext cx="3138686" cy="182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50" y="1406544"/>
            <a:ext cx="958677" cy="52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11" y="3051483"/>
            <a:ext cx="2381547" cy="50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72" y="2529858"/>
            <a:ext cx="408509" cy="46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74" y="3616337"/>
            <a:ext cx="2108398" cy="96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61" y="1931977"/>
            <a:ext cx="4390157" cy="5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18" y="4592703"/>
            <a:ext cx="1368090" cy="5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38" y="5144472"/>
            <a:ext cx="2779241" cy="56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18" y="5710775"/>
            <a:ext cx="947167" cy="58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08" y="5710775"/>
            <a:ext cx="931664" cy="55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694354"/>
            <a:ext cx="1229691" cy="53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89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84219" cy="528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5576" y="5477185"/>
            <a:ext cx="763284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Рекомендуется делать 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hide/show 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в дереве, через правую кнопку!  Обратите внимание на подчеркивание ветки в дереве – это «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define in work object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»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 -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 доступен через правую кнопку в 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part design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 – показывает, что к данной ветке применяются выполняемые операции. </a:t>
            </a:r>
            <a:r>
              <a:rPr lang="en-US" altLang="ru-RU" sz="1400" i="1" dirty="0" smtClean="0">
                <a:latin typeface="Calibri" pitchFamily="34" charset="0"/>
                <a:cs typeface="Times New Roman" pitchFamily="18" charset="0"/>
              </a:rPr>
              <a:t>Reframe On 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и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ru-RU" sz="1400" i="1" dirty="0" smtClean="0">
                <a:latin typeface="Calibri" pitchFamily="34" charset="0"/>
                <a:cs typeface="Times New Roman" pitchFamily="18" charset="0"/>
              </a:rPr>
              <a:t>Center graph  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- 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переход от дерева к геометрии и наоборот.  Открыть </a:t>
            </a:r>
            <a:r>
              <a:rPr lang="ru-RU" altLang="ru-RU" sz="1400" dirty="0" err="1" smtClean="0">
                <a:latin typeface="Calibri" pitchFamily="34" charset="0"/>
                <a:cs typeface="Times New Roman" pitchFamily="18" charset="0"/>
              </a:rPr>
              <a:t>подсборку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 (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.</a:t>
            </a:r>
            <a:r>
              <a:rPr lang="en-US" altLang="ru-RU" sz="1400" dirty="0" err="1" smtClean="0">
                <a:latin typeface="Calibri" pitchFamily="34" charset="0"/>
                <a:cs typeface="Times New Roman" pitchFamily="18" charset="0"/>
              </a:rPr>
              <a:t>CATPropoduct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) или деталь (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 .</a:t>
            </a:r>
            <a:r>
              <a:rPr lang="en-US" altLang="ru-RU" sz="1400" dirty="0" err="1" smtClean="0">
                <a:latin typeface="Calibri" pitchFamily="34" charset="0"/>
                <a:cs typeface="Times New Roman" pitchFamily="18" charset="0"/>
              </a:rPr>
              <a:t>CATPart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) в новом окне тоже можно через правую кнопку. 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24" y="1991489"/>
            <a:ext cx="1693069" cy="143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4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692696"/>
            <a:ext cx="28083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Быстрые кавиши</a:t>
            </a:r>
          </a:p>
          <a:p>
            <a:endParaRPr lang="ru-RU" dirty="0"/>
          </a:p>
          <a:p>
            <a:r>
              <a:rPr lang="en-US" dirty="0" smtClean="0"/>
              <a:t>Cut </a:t>
            </a:r>
            <a:r>
              <a:rPr lang="en-US" dirty="0"/>
              <a:t>(Ctrl + X)</a:t>
            </a:r>
          </a:p>
          <a:p>
            <a:r>
              <a:rPr lang="en-US" dirty="0"/>
              <a:t>Copy (Ctrl + C)</a:t>
            </a:r>
          </a:p>
          <a:p>
            <a:r>
              <a:rPr lang="en-US" dirty="0"/>
              <a:t>Paste (Ctrl + V)</a:t>
            </a:r>
          </a:p>
          <a:p>
            <a:r>
              <a:rPr lang="en-US" dirty="0"/>
              <a:t>Select all (Ctrl + A)</a:t>
            </a:r>
          </a:p>
          <a:p>
            <a:r>
              <a:rPr lang="en-US" dirty="0"/>
              <a:t>Save (Ctrl + S)</a:t>
            </a:r>
          </a:p>
          <a:p>
            <a:r>
              <a:rPr lang="en-US" dirty="0"/>
              <a:t>New (Ctrl + N)</a:t>
            </a:r>
          </a:p>
          <a:p>
            <a:r>
              <a:rPr lang="en-US" dirty="0"/>
              <a:t>Open (Ctrl + O)</a:t>
            </a:r>
          </a:p>
          <a:p>
            <a:r>
              <a:rPr lang="en-US" dirty="0"/>
              <a:t>Search (Ctrl + F)</a:t>
            </a:r>
          </a:p>
          <a:p>
            <a:r>
              <a:rPr lang="en-US" dirty="0"/>
              <a:t>Properties (Alt + Enter)</a:t>
            </a:r>
          </a:p>
          <a:p>
            <a:r>
              <a:rPr lang="en-US" dirty="0"/>
              <a:t>Next window (Ctrl + Tab)</a:t>
            </a:r>
          </a:p>
          <a:p>
            <a:r>
              <a:rPr lang="en-US" dirty="0"/>
              <a:t>Undo (Ctrl + Z)</a:t>
            </a:r>
          </a:p>
          <a:p>
            <a:r>
              <a:rPr lang="ru-RU" dirty="0" smtClean="0"/>
              <a:t>2</a:t>
            </a:r>
            <a:r>
              <a:rPr lang="ru-RU" dirty="0"/>
              <a:t>) </a:t>
            </a:r>
            <a:r>
              <a:rPr lang="en-US" dirty="0"/>
              <a:t>CATIA-specific:</a:t>
            </a:r>
          </a:p>
          <a:p>
            <a:r>
              <a:rPr lang="en-US" dirty="0"/>
              <a:t>Tree hide/show (F3)</a:t>
            </a:r>
          </a:p>
        </p:txBody>
      </p:sp>
      <p:sp>
        <p:nvSpPr>
          <p:cNvPr id="3" name="Rectangle 3"/>
          <p:cNvSpPr/>
          <p:nvPr/>
        </p:nvSpPr>
        <p:spPr>
          <a:xfrm>
            <a:off x="3491880" y="620688"/>
            <a:ext cx="4896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Важные  понятия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Деталь,  </a:t>
            </a:r>
            <a:r>
              <a:rPr lang="en-US" dirty="0" smtClean="0"/>
              <a:t>part</a:t>
            </a:r>
            <a:r>
              <a:rPr lang="ru-RU" dirty="0" smtClean="0"/>
              <a:t>   - файл </a:t>
            </a:r>
            <a:r>
              <a:rPr lang="en-US" dirty="0" smtClean="0"/>
              <a:t> .</a:t>
            </a:r>
            <a:r>
              <a:rPr lang="en-US" dirty="0" err="1" smtClean="0"/>
              <a:t>CATPart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Сборка, </a:t>
            </a:r>
            <a:r>
              <a:rPr lang="en-US" dirty="0" smtClean="0"/>
              <a:t>Assembly, Product</a:t>
            </a:r>
            <a:r>
              <a:rPr lang="ru-RU" dirty="0"/>
              <a:t> </a:t>
            </a:r>
            <a:r>
              <a:rPr lang="ru-RU" dirty="0" smtClean="0"/>
              <a:t> - файл 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 smtClean="0"/>
              <a:t>CATProduct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Компонент, </a:t>
            </a:r>
            <a:r>
              <a:rPr lang="en-US" dirty="0" smtClean="0"/>
              <a:t>Component – </a:t>
            </a:r>
            <a:r>
              <a:rPr lang="ru-RU" dirty="0" err="1" smtClean="0"/>
              <a:t>подсборка</a:t>
            </a:r>
            <a:r>
              <a:rPr lang="ru-RU" dirty="0" smtClean="0"/>
              <a:t> в дереве продукта, не </a:t>
            </a:r>
            <a:r>
              <a:rPr lang="ru-RU" smtClean="0"/>
              <a:t>имеющая своего файла.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6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503</Words>
  <Application>Microsoft Office PowerPoint</Application>
  <PresentationFormat>Экран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</dc:creator>
  <cp:lastModifiedBy>S</cp:lastModifiedBy>
  <cp:revision>41</cp:revision>
  <dcterms:created xsi:type="dcterms:W3CDTF">2013-02-17T10:32:55Z</dcterms:created>
  <dcterms:modified xsi:type="dcterms:W3CDTF">2014-05-21T04:22:09Z</dcterms:modified>
</cp:coreProperties>
</file>