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75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0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9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2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3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7B62E-F627-4D60-9060-E417DB04858C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2598-07A2-420E-8BBB-E9A8A225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A03F-F1D0-447E-B3C8-A8A24F645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3029"/>
            <a:ext cx="12192000" cy="3329581"/>
          </a:xfrm>
        </p:spPr>
        <p:txBody>
          <a:bodyPr/>
          <a:lstStyle/>
          <a:p>
            <a:pPr algn="ctr"/>
            <a:r>
              <a:rPr lang="en-US" sz="5000" b="1" dirty="0"/>
              <a:t>Should there be more laws on Guns?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F2CD6-DA31-4E74-B261-8F114B0E9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9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F3AE-43D3-4365-9F39-E327002D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89D5-CB46-47C2-9D2B-4D2667C6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	There should be stricter laws against gun.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9612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Should there be more laws on Guns? 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Phan Thanh</dc:creator>
  <cp:lastModifiedBy>Duc Phan Thanh</cp:lastModifiedBy>
  <cp:revision>5</cp:revision>
  <dcterms:created xsi:type="dcterms:W3CDTF">2018-05-21T00:45:58Z</dcterms:created>
  <dcterms:modified xsi:type="dcterms:W3CDTF">2018-05-24T07:49:55Z</dcterms:modified>
</cp:coreProperties>
</file>