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4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0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Chat1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774886" y="1199850"/>
            <a:ext cx="378514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1600200"/>
            <a:ext cx="73152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0600" y="1676400"/>
            <a:ext cx="5334000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</a:rPr>
              <a:t>MASTER (HH:MM:SS) : ptn24 has entered the room.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5334000"/>
            <a:ext cx="716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77000" y="1676400"/>
            <a:ext cx="1676400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</a:rPr>
              <a:t>ptn24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15200" y="4267200"/>
            <a:ext cx="838200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7811743" y="4381500"/>
            <a:ext cx="304800" cy="381000"/>
          </a:xfrm>
          <a:prstGeom prst="upArrow">
            <a:avLst/>
          </a:prstGeom>
          <a:solidFill>
            <a:schemeClr val="bg1"/>
          </a:solidFill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</a:t>
            </a:r>
            <a:r>
              <a:rPr lang="en-US" dirty="0" smtClean="0"/>
              <a:t>Chat1 Invite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</a:t>
            </a:r>
            <a:r>
              <a:rPr lang="en-US" dirty="0" smtClean="0">
                <a:solidFill>
                  <a:schemeClr val="tx1"/>
                </a:solidFill>
              </a:rPr>
              <a:t>the username: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</a:t>
            </a:r>
            <a:r>
              <a:rPr lang="en-US" smtClean="0"/>
              <a:t>Chat1 Invite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</a:t>
            </a:r>
            <a:r>
              <a:rPr lang="en-US" dirty="0" smtClean="0">
                <a:solidFill>
                  <a:schemeClr val="tx1"/>
                </a:solidFill>
              </a:rPr>
              <a:t>the username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Error: </a:t>
            </a:r>
            <a:r>
              <a:rPr lang="en-US" sz="1100" b="1" dirty="0" smtClean="0">
                <a:solidFill>
                  <a:srgbClr val="FF0000"/>
                </a:solidFill>
              </a:rPr>
              <a:t>This username does not exist.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19</cp:revision>
  <dcterms:created xsi:type="dcterms:W3CDTF">2013-07-16T19:17:34Z</dcterms:created>
  <dcterms:modified xsi:type="dcterms:W3CDTF">2013-07-16T19:49:10Z</dcterms:modified>
</cp:coreProperties>
</file>