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0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B813-F4E0-4028-A4E4-BA5DB6CEC676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4B3D-D01E-4F16-99F1-3B84FB9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2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B813-F4E0-4028-A4E4-BA5DB6CEC676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4B3D-D01E-4F16-99F1-3B84FB9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8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B813-F4E0-4028-A4E4-BA5DB6CEC676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4B3D-D01E-4F16-99F1-3B84FB9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3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B813-F4E0-4028-A4E4-BA5DB6CEC676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4B3D-D01E-4F16-99F1-3B84FB9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1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B813-F4E0-4028-A4E4-BA5DB6CEC676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4B3D-D01E-4F16-99F1-3B84FB9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7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B813-F4E0-4028-A4E4-BA5DB6CEC676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4B3D-D01E-4F16-99F1-3B84FB9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1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B813-F4E0-4028-A4E4-BA5DB6CEC676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4B3D-D01E-4F16-99F1-3B84FB9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1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B813-F4E0-4028-A4E4-BA5DB6CEC676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4B3D-D01E-4F16-99F1-3B84FB9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0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B813-F4E0-4028-A4E4-BA5DB6CEC676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4B3D-D01E-4F16-99F1-3B84FB9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B813-F4E0-4028-A4E4-BA5DB6CEC676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4B3D-D01E-4F16-99F1-3B84FB9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9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B813-F4E0-4028-A4E4-BA5DB6CEC676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4B3D-D01E-4F16-99F1-3B84FB9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3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BB813-F4E0-4028-A4E4-BA5DB6CEC676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D4B3D-D01E-4F16-99F1-3B84FB97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143000"/>
            <a:ext cx="7315200" cy="457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400" y="1143000"/>
            <a:ext cx="7315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- Main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762525" y="1199850"/>
            <a:ext cx="400751" cy="3435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7315200" cy="350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Chat1 (opened)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User1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Chat2 (opened)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User2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User3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Chat3 (unopened)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1600200"/>
            <a:ext cx="7315200" cy="4572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600200"/>
            <a:ext cx="1143000" cy="457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00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3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48600" y="2057400"/>
            <a:ext cx="381000" cy="30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881662" y="2209800"/>
            <a:ext cx="314876" cy="121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4400" y="5105400"/>
            <a:ext cx="3657600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Chat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572000" y="5105400"/>
            <a:ext cx="36576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16" name="Up Arrow 15"/>
          <p:cNvSpPr/>
          <p:nvPr/>
        </p:nvSpPr>
        <p:spPr>
          <a:xfrm>
            <a:off x="2895600" y="5257800"/>
            <a:ext cx="266700" cy="304800"/>
          </a:xfrm>
          <a:prstGeom prst="upArrow">
            <a:avLst/>
          </a:prstGeom>
          <a:solidFill>
            <a:schemeClr val="bg1">
              <a:lumMod val="95000"/>
            </a:schemeClr>
          </a:solidFill>
          <a:scene3d>
            <a:camera prst="orthographicFront">
              <a:rot lat="0" lon="0" rev="2400000"/>
            </a:camera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1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2209800"/>
            <a:ext cx="3657600" cy="1981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2209800"/>
            <a:ext cx="36576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– Create New Chat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22450" y="2247700"/>
            <a:ext cx="251901" cy="2290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2514600"/>
            <a:ext cx="36576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Please enter the name of your chat: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4800" y="3200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|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55819" y="3810000"/>
            <a:ext cx="838881" cy="2519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43200" y="2209800"/>
            <a:ext cx="3657600" cy="1981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43200" y="2209800"/>
            <a:ext cx="36576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– Create New Chat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122450" y="2247700"/>
            <a:ext cx="251901" cy="2290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3200" y="2514600"/>
            <a:ext cx="36576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Please enter the name of your chat: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Error: The chat name “xxx” is already in use.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4800" y="3200400"/>
            <a:ext cx="914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|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55819" y="3810000"/>
            <a:ext cx="838881" cy="2519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5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74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13</cp:revision>
  <dcterms:created xsi:type="dcterms:W3CDTF">2013-07-16T18:50:00Z</dcterms:created>
  <dcterms:modified xsi:type="dcterms:W3CDTF">2013-07-16T19:03:03Z</dcterms:modified>
</cp:coreProperties>
</file>