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5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0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6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9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47A-1CBB-4AE9-96D0-D97E77D2BDC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147A-1CBB-4AE9-96D0-D97E77D2BDC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4665-72E0-468B-9D4E-841612F7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2209800"/>
            <a:ext cx="36576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209800"/>
            <a:ext cx="3657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</a:t>
            </a:r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22450" y="2247700"/>
            <a:ext cx="251901" cy="2290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514600"/>
            <a:ext cx="365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Server IP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4800" y="3200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55819" y="3810000"/>
            <a:ext cx="838881" cy="2519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209800"/>
            <a:ext cx="36576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43200" y="2209800"/>
            <a:ext cx="3657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</a:t>
            </a:r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22450" y="2247700"/>
            <a:ext cx="251901" cy="2290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365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Port Number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3200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5819" y="3810000"/>
            <a:ext cx="838881" cy="2519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95599" y="3810000"/>
            <a:ext cx="838881" cy="2519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209800"/>
            <a:ext cx="36576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43200" y="2209800"/>
            <a:ext cx="3657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</a:t>
            </a:r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22450" y="2247700"/>
            <a:ext cx="251901" cy="2290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365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Please enter your username: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3200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5819" y="3810000"/>
            <a:ext cx="838881" cy="2519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95599" y="3810000"/>
            <a:ext cx="838881" cy="2519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209800"/>
            <a:ext cx="36576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43200" y="2209800"/>
            <a:ext cx="3657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</a:t>
            </a:r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22450" y="2247700"/>
            <a:ext cx="251901" cy="2290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365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Please enter your username: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Error: This username is already in use.</a:t>
            </a:r>
            <a:endParaRPr lang="en-US" sz="1100" b="1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3200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5819" y="3810000"/>
            <a:ext cx="838881" cy="2519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95599" y="3810000"/>
            <a:ext cx="838881" cy="2519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9</cp:revision>
  <dcterms:created xsi:type="dcterms:W3CDTF">2013-07-16T19:07:48Z</dcterms:created>
  <dcterms:modified xsi:type="dcterms:W3CDTF">2013-07-16T19:12:05Z</dcterms:modified>
</cp:coreProperties>
</file>