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782" autoAdjust="0"/>
  </p:normalViewPr>
  <p:slideViewPr>
    <p:cSldViewPr>
      <p:cViewPr varScale="1">
        <p:scale>
          <a:sx n="41" d="100"/>
          <a:sy n="41" d="100"/>
        </p:scale>
        <p:origin x="-192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A7E7-8218-4D16-9972-98157453E186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16513-F7B5-465C-A592-D2A46555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JFormattedTextField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JLabel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JPanel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JButton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16513-F7B5-465C-A592-D2A465554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JFormattedTextField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JButton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JButton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16513-F7B5-465C-A592-D2A4655545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JFormattedTextField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JButton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JButton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16513-F7B5-465C-A592-D2A4655545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JFormattedTextField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JButton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JButton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16513-F7B5-465C-A592-D2A465554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5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9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147A-1CBB-4AE9-96D0-D97E77D2BDCC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Login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Server IP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Login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 Number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599" y="3810000"/>
            <a:ext cx="838881" cy="2519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Login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your username: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599" y="3810000"/>
            <a:ext cx="838881" cy="2519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Login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your username: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Error: This username is already in use.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599" y="3810000"/>
            <a:ext cx="838881" cy="2519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58</Words>
  <Application>Microsoft Office PowerPoint</Application>
  <PresentationFormat>On-screen Show (4:3)</PresentationFormat>
  <Paragraphs>55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18</cp:revision>
  <dcterms:created xsi:type="dcterms:W3CDTF">2013-07-16T19:07:48Z</dcterms:created>
  <dcterms:modified xsi:type="dcterms:W3CDTF">2013-07-20T17:51:45Z</dcterms:modified>
</cp:coreProperties>
</file>