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41" autoAdjust="0"/>
  </p:normalViewPr>
  <p:slideViewPr>
    <p:cSldViewPr>
      <p:cViewPr varScale="1">
        <p:scale>
          <a:sx n="55" d="100"/>
          <a:sy n="55" d="100"/>
        </p:scale>
        <p:origin x="-151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733F9-C344-4900-90E2-DC43979BCD91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96221-32AD-4E46-B6F7-DAFE4E5F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JTable</a:t>
            </a:r>
            <a:r>
              <a:rPr lang="en-US" baseline="0" dirty="0" smtClean="0"/>
              <a:t>? (conversation history)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JTable</a:t>
            </a:r>
            <a:r>
              <a:rPr lang="en-US" dirty="0" smtClean="0"/>
              <a:t>? (users in conversation)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JButton</a:t>
            </a:r>
            <a:r>
              <a:rPr lang="en-US" baseline="0" dirty="0" smtClean="0"/>
              <a:t> (“Invite”)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JTextField</a:t>
            </a:r>
            <a:r>
              <a:rPr lang="en-US" dirty="0" smtClean="0"/>
              <a:t> (enter</a:t>
            </a:r>
            <a:r>
              <a:rPr lang="en-US" baseline="0" dirty="0" smtClean="0"/>
              <a:t> text)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96221-32AD-4E46-B6F7-DAFE4E5FAE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r>
              <a:rPr lang="en-US" dirty="0" smtClean="0"/>
              <a:t> (text label)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JTextField</a:t>
            </a:r>
            <a:r>
              <a:rPr lang="en-US" dirty="0" smtClean="0"/>
              <a:t> (enter username)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r>
              <a:rPr lang="en-US" baseline="0" dirty="0" smtClean="0"/>
              <a:t> (error label)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smtClean="0"/>
              <a:t>(“Invite”)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96221-32AD-4E46-B6F7-DAFE4E5FA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4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0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0D009-B96B-461C-AB17-71F31561AE2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022E-B221-4E6D-A367-BE4C289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Chat1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774886" y="1199850"/>
            <a:ext cx="378514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1600200"/>
            <a:ext cx="73152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0600" y="1676400"/>
            <a:ext cx="5334000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</a:rPr>
              <a:t>MASTER (HH:MM:SS) : ptn24 has entered the room.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5334000"/>
            <a:ext cx="7162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77000" y="1676400"/>
            <a:ext cx="1676400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</a:rPr>
              <a:t>ptn24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15200" y="4267200"/>
            <a:ext cx="838200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7811743" y="4381500"/>
            <a:ext cx="304800" cy="381000"/>
          </a:xfrm>
          <a:prstGeom prst="upArrow">
            <a:avLst/>
          </a:prstGeom>
          <a:solidFill>
            <a:schemeClr val="bg1"/>
          </a:solidFill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Chat1 Invite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the username: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</a:t>
            </a:r>
            <a:r>
              <a:rPr lang="en-US" smtClean="0"/>
              <a:t>Chat1 Invite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the username: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Error: This username does not exist.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54</Words>
  <Application>Microsoft Office PowerPoint</Application>
  <PresentationFormat>On-screen Show (4:3)</PresentationFormat>
  <Paragraphs>30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23</cp:revision>
  <dcterms:created xsi:type="dcterms:W3CDTF">2013-07-16T19:17:34Z</dcterms:created>
  <dcterms:modified xsi:type="dcterms:W3CDTF">2013-07-16T21:58:27Z</dcterms:modified>
</cp:coreProperties>
</file>