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6" autoAdjust="0"/>
  </p:normalViewPr>
  <p:slideViewPr>
    <p:cSldViewPr>
      <p:cViewPr varScale="1">
        <p:scale>
          <a:sx n="54" d="100"/>
          <a:sy n="54" d="100"/>
        </p:scale>
        <p:origin x="-154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D04AC-FB10-4FF7-A366-BF7EB9341804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E9ED8-04D8-4BD5-B1DB-0DE1D9DD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9ED8-04D8-4BD5-B1DB-0DE1D9DD5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JTextField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9ED8-04D8-4BD5-B1DB-0DE1D9DD57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JTextField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JButton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E9ED8-04D8-4BD5-B1DB-0DE1D9DD57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2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7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2895600" y="5257800"/>
            <a:ext cx="266700" cy="304800"/>
          </a:xfrm>
          <a:prstGeom prst="upArrow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2400000"/>
            </a:camera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Create New Chat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the name of your chat: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Create New Chat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the name of your chat: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Error: The chat name “xxx” is already in use.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</Words>
  <Application>Microsoft Office PowerPoint</Application>
  <PresentationFormat>On-screen Show (4:3)</PresentationFormat>
  <Paragraphs>46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21</cp:revision>
  <dcterms:created xsi:type="dcterms:W3CDTF">2013-07-16T18:50:00Z</dcterms:created>
  <dcterms:modified xsi:type="dcterms:W3CDTF">2013-07-16T23:28:23Z</dcterms:modified>
</cp:coreProperties>
</file>