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77" autoAdjust="0"/>
  </p:normalViewPr>
  <p:slideViewPr>
    <p:cSldViewPr>
      <p:cViewPr varScale="1">
        <p:scale>
          <a:sx n="57" d="100"/>
          <a:sy n="57" d="100"/>
        </p:scale>
        <p:origin x="-146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F6752-6777-4119-837C-8F764C9D0E82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3C8D8-0915-4CC5-862E-B4CA068A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01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JTabbedPane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JScrollPane</a:t>
            </a:r>
            <a:endParaRPr lang="en-US" baseline="0" dirty="0" smtClean="0"/>
          </a:p>
          <a:p>
            <a:r>
              <a:rPr lang="en-US" baseline="0" dirty="0" smtClean="0"/>
              <a:t>			</a:t>
            </a:r>
            <a:r>
              <a:rPr lang="en-US" baseline="0" dirty="0" err="1" smtClean="0"/>
              <a:t>JTable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JButton</a:t>
            </a:r>
            <a:r>
              <a:rPr lang="en-US" baseline="0" dirty="0" smtClean="0"/>
              <a:t> (“Create New Chat”)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JButton</a:t>
            </a:r>
            <a:r>
              <a:rPr lang="en-US" baseline="0" dirty="0" smtClean="0"/>
              <a:t> (“Log Out”)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3C8D8-0915-4CC5-862E-B4CA068A1E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7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JTabbedPane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JScrollPane</a:t>
            </a:r>
            <a:endParaRPr lang="en-US" baseline="0" dirty="0" smtClean="0"/>
          </a:p>
          <a:p>
            <a:r>
              <a:rPr lang="en-US" baseline="0" dirty="0" smtClean="0"/>
              <a:t>			</a:t>
            </a:r>
            <a:r>
              <a:rPr lang="en-US" baseline="0" dirty="0" err="1" smtClean="0"/>
              <a:t>JTree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JButton</a:t>
            </a:r>
            <a:r>
              <a:rPr lang="en-US" baseline="0" dirty="0" smtClean="0"/>
              <a:t> (“Create New Chat”)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JButton</a:t>
            </a:r>
            <a:r>
              <a:rPr lang="en-US" baseline="0" dirty="0" smtClean="0"/>
              <a:t> (“Log Out”)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3C8D8-0915-4CC5-862E-B4CA068A1E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9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JTabbedPane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JScrollPane</a:t>
            </a:r>
            <a:endParaRPr lang="en-US" baseline="0" dirty="0" smtClean="0"/>
          </a:p>
          <a:p>
            <a:r>
              <a:rPr lang="en-US" baseline="0" dirty="0" smtClean="0"/>
              <a:t>			</a:t>
            </a:r>
            <a:r>
              <a:rPr lang="en-US" baseline="0" dirty="0" err="1" smtClean="0"/>
              <a:t>JTable</a:t>
            </a:r>
            <a:endParaRPr lang="en-US" baseline="0" dirty="0" smtClean="0"/>
          </a:p>
          <a:p>
            <a:r>
              <a:rPr lang="en-US" baseline="0" dirty="0" smtClean="0"/>
              <a:t>				</a:t>
            </a:r>
            <a:r>
              <a:rPr lang="en-US" baseline="0" dirty="0" err="1" smtClean="0"/>
              <a:t>JButton</a:t>
            </a:r>
            <a:endParaRPr lang="en-US" baseline="0" dirty="0" smtClean="0"/>
          </a:p>
          <a:p>
            <a:r>
              <a:rPr lang="en-US" baseline="0" dirty="0" smtClean="0"/>
              <a:t>				</a:t>
            </a:r>
            <a:r>
              <a:rPr lang="en-US" baseline="0" dirty="0" err="1" smtClean="0"/>
              <a:t>JButton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JButton</a:t>
            </a:r>
            <a:r>
              <a:rPr lang="en-US" baseline="0" dirty="0" smtClean="0"/>
              <a:t> (“Create New Chat”)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JButton</a:t>
            </a:r>
            <a:r>
              <a:rPr lang="en-US" baseline="0" dirty="0" smtClean="0"/>
              <a:t> (“Log Out”)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3C8D8-0915-4CC5-862E-B4CA068A1E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84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JTabbedPane</a:t>
            </a:r>
            <a:endParaRPr lang="en-US" baseline="0" dirty="0" smtClean="0"/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JScrollPane</a:t>
            </a:r>
            <a:endParaRPr lang="en-US" baseline="0" dirty="0" smtClean="0"/>
          </a:p>
          <a:p>
            <a:r>
              <a:rPr lang="en-US" baseline="0" dirty="0" smtClean="0"/>
              <a:t>			</a:t>
            </a:r>
            <a:r>
              <a:rPr lang="en-US" baseline="0" dirty="0" err="1" smtClean="0"/>
              <a:t>JTable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JButton</a:t>
            </a:r>
            <a:r>
              <a:rPr lang="en-US" baseline="0" dirty="0" smtClean="0"/>
              <a:t> (“Create New Chat”)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JButton</a:t>
            </a:r>
            <a:r>
              <a:rPr lang="en-US" baseline="0" dirty="0" smtClean="0"/>
              <a:t> (“Log Out”)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3C8D8-0915-4CC5-862E-B4CA068A1E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8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F9F5-87D0-49D7-93F3-862ACD4BDA3B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5642-A653-4E70-9442-86A16C68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F9F5-87D0-49D7-93F3-862ACD4BDA3B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5642-A653-4E70-9442-86A16C68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F9F5-87D0-49D7-93F3-862ACD4BDA3B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5642-A653-4E70-9442-86A16C68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0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F9F5-87D0-49D7-93F3-862ACD4BDA3B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5642-A653-4E70-9442-86A16C68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2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F9F5-87D0-49D7-93F3-862ACD4BDA3B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5642-A653-4E70-9442-86A16C68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3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F9F5-87D0-49D7-93F3-862ACD4BDA3B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5642-A653-4E70-9442-86A16C68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1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F9F5-87D0-49D7-93F3-862ACD4BDA3B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5642-A653-4E70-9442-86A16C68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F9F5-87D0-49D7-93F3-862ACD4BDA3B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5642-A653-4E70-9442-86A16C68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0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F9F5-87D0-49D7-93F3-862ACD4BDA3B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5642-A653-4E70-9442-86A16C68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F9F5-87D0-49D7-93F3-862ACD4BDA3B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5642-A653-4E70-9442-86A16C68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F9F5-87D0-49D7-93F3-862ACD4BDA3B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5642-A653-4E70-9442-86A16C68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0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F9F5-87D0-49D7-93F3-862ACD4BDA3B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5642-A653-4E70-9442-86A16C68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14400" y="1143000"/>
            <a:ext cx="7315200" cy="457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4400" y="1143000"/>
            <a:ext cx="7315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- Main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762525" y="1199850"/>
            <a:ext cx="400751" cy="3435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14400" y="1600200"/>
            <a:ext cx="7315200" cy="350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User1</a:t>
            </a:r>
          </a:p>
          <a:p>
            <a:r>
              <a:rPr lang="en-US" dirty="0" smtClean="0"/>
              <a:t>User2</a:t>
            </a:r>
          </a:p>
          <a:p>
            <a:r>
              <a:rPr lang="en-US" smtClean="0"/>
              <a:t>User3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14400" y="1600200"/>
            <a:ext cx="7315200" cy="4572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14400" y="1600200"/>
            <a:ext cx="1143000" cy="457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057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200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343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8600" y="2057400"/>
            <a:ext cx="381000" cy="30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881662" y="2209800"/>
            <a:ext cx="314876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914400" y="5105400"/>
            <a:ext cx="3657600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Chat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572000" y="5105400"/>
            <a:ext cx="36576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143000"/>
            <a:ext cx="7315200" cy="457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400" y="1143000"/>
            <a:ext cx="7315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- Main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62525" y="1199850"/>
            <a:ext cx="400751" cy="3435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7315200" cy="350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Chat1 (opened)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User1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Chat2 (opened)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User2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User3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Chat3 (unopened)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1600200"/>
            <a:ext cx="7315200" cy="4572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600200"/>
            <a:ext cx="1143000" cy="457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00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3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48600" y="2057400"/>
            <a:ext cx="381000" cy="30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881662" y="2209800"/>
            <a:ext cx="314876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4400" y="5105400"/>
            <a:ext cx="3657600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Chat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572000" y="5105400"/>
            <a:ext cx="36576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2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143000"/>
            <a:ext cx="7315200" cy="457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400" y="1143000"/>
            <a:ext cx="7315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- Main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62525" y="1199850"/>
            <a:ext cx="400751" cy="3435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7315200" cy="350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1600200"/>
            <a:ext cx="7315200" cy="4572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00400" y="1600200"/>
            <a:ext cx="1143000" cy="457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3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48600" y="2057400"/>
            <a:ext cx="381000" cy="30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881662" y="2209800"/>
            <a:ext cx="314876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4400" y="5105400"/>
            <a:ext cx="3657600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Chat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572000" y="5105400"/>
            <a:ext cx="36576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4400" y="2057400"/>
            <a:ext cx="69342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Chat1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91475" y="2305291"/>
            <a:ext cx="1143000" cy="304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2305291"/>
            <a:ext cx="1143000" cy="304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4400" y="2975658"/>
            <a:ext cx="69342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Chat2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191475" y="3223549"/>
            <a:ext cx="1143000" cy="304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553200" y="3223549"/>
            <a:ext cx="1143000" cy="304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Decline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143000"/>
            <a:ext cx="7315200" cy="457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400" y="1143000"/>
            <a:ext cx="7315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GUI Chat - Main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62525" y="1199850"/>
            <a:ext cx="400751" cy="3435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7315200" cy="350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1600200"/>
            <a:ext cx="7315200" cy="4572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00400" y="1600200"/>
            <a:ext cx="1143000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Invites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3400" y="1600200"/>
            <a:ext cx="1143000" cy="457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48600" y="2057400"/>
            <a:ext cx="381000" cy="30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881662" y="2209800"/>
            <a:ext cx="314876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4400" y="5105400"/>
            <a:ext cx="3657600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Chat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572000" y="5105400"/>
            <a:ext cx="36576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4400" y="2057400"/>
            <a:ext cx="69342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HH:MM:SS	You logged 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4400" y="2975658"/>
            <a:ext cx="69342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HH:MM:SS	XXX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1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87</Words>
  <Application>Microsoft Office PowerPoint</Application>
  <PresentationFormat>On-screen Show (4:3)</PresentationFormat>
  <Paragraphs>82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24</cp:revision>
  <dcterms:created xsi:type="dcterms:W3CDTF">2013-07-16T03:59:33Z</dcterms:created>
  <dcterms:modified xsi:type="dcterms:W3CDTF">2013-07-16T23:28:59Z</dcterms:modified>
</cp:coreProperties>
</file>