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149" autoAdjust="0"/>
  </p:normalViewPr>
  <p:slideViewPr>
    <p:cSldViewPr>
      <p:cViewPr varScale="1">
        <p:scale>
          <a:sx n="52" d="100"/>
          <a:sy n="52" d="100"/>
        </p:scale>
        <p:origin x="-1613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269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011B4-D8A0-45A1-AA54-DA330FACDE30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0D4E3-1B1F-4BEF-85E3-302706158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2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JFrame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JTabbedPane</a:t>
            </a:r>
            <a:endParaRPr lang="en-US" baseline="0" dirty="0" smtClean="0"/>
          </a:p>
          <a:p>
            <a:r>
              <a:rPr lang="en-US" baseline="0" dirty="0" smtClean="0"/>
              <a:t>		</a:t>
            </a:r>
            <a:r>
              <a:rPr lang="en-US" baseline="0" dirty="0" err="1" smtClean="0"/>
              <a:t>JScrollPane</a:t>
            </a:r>
            <a:endParaRPr lang="en-US" baseline="0" dirty="0" smtClean="0"/>
          </a:p>
          <a:p>
            <a:r>
              <a:rPr lang="en-US" baseline="0" dirty="0" smtClean="0"/>
              <a:t>			</a:t>
            </a:r>
            <a:r>
              <a:rPr lang="en-US" baseline="0" dirty="0" err="1" smtClean="0"/>
              <a:t>JTable</a:t>
            </a:r>
            <a:endParaRPr lang="en-US" baseline="0" dirty="0" smtClean="0"/>
          </a:p>
          <a:p>
            <a:r>
              <a:rPr lang="en-US" baseline="0" dirty="0" smtClean="0"/>
              <a:t>			</a:t>
            </a:r>
            <a:r>
              <a:rPr lang="en-US" baseline="0" dirty="0" err="1" smtClean="0"/>
              <a:t>JPopupMenu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JButton</a:t>
            </a:r>
            <a:r>
              <a:rPr lang="en-US" baseline="0" dirty="0" smtClean="0"/>
              <a:t> (“Create New Chat”)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JButton</a:t>
            </a:r>
            <a:r>
              <a:rPr lang="en-US" baseline="0" dirty="0" smtClean="0"/>
              <a:t> (“Log Out”)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D4E3-1B1F-4BEF-85E3-302706158E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99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JFrame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JTabbedPane</a:t>
            </a:r>
            <a:endParaRPr lang="en-US" baseline="0" dirty="0" smtClean="0"/>
          </a:p>
          <a:p>
            <a:r>
              <a:rPr lang="en-US" baseline="0" dirty="0" smtClean="0"/>
              <a:t>		</a:t>
            </a:r>
            <a:r>
              <a:rPr lang="en-US" baseline="0" dirty="0" err="1" smtClean="0"/>
              <a:t>JScrollPane</a:t>
            </a:r>
            <a:endParaRPr lang="en-US" baseline="0" dirty="0" smtClean="0"/>
          </a:p>
          <a:p>
            <a:r>
              <a:rPr lang="en-US" baseline="0" dirty="0" smtClean="0"/>
              <a:t>			</a:t>
            </a:r>
            <a:r>
              <a:rPr lang="en-US" baseline="0" dirty="0" err="1" smtClean="0"/>
              <a:t>JTable</a:t>
            </a:r>
            <a:endParaRPr lang="en-US" baseline="0" dirty="0" smtClean="0"/>
          </a:p>
          <a:p>
            <a:r>
              <a:rPr lang="en-US" baseline="0" dirty="0" smtClean="0"/>
              <a:t>			</a:t>
            </a:r>
            <a:r>
              <a:rPr lang="en-US" baseline="0" dirty="0" err="1" smtClean="0"/>
              <a:t>JPopupMenu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JButton</a:t>
            </a:r>
            <a:r>
              <a:rPr lang="en-US" baseline="0" dirty="0" smtClean="0"/>
              <a:t> (“Create New Chat”)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JButton</a:t>
            </a:r>
            <a:r>
              <a:rPr lang="en-US" baseline="0" dirty="0" smtClean="0"/>
              <a:t> (“Log Out”)</a:t>
            </a:r>
            <a:endParaRPr lang="en-US" dirty="0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D4E3-1B1F-4BEF-85E3-302706158E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8AD1-2A6E-4649-B748-E8F11FD0FA1C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F003-4B54-4E3C-8D75-DE588DF2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0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8AD1-2A6E-4649-B748-E8F11FD0FA1C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F003-4B54-4E3C-8D75-DE588DF2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0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8AD1-2A6E-4649-B748-E8F11FD0FA1C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F003-4B54-4E3C-8D75-DE588DF2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8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8AD1-2A6E-4649-B748-E8F11FD0FA1C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F003-4B54-4E3C-8D75-DE588DF2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0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8AD1-2A6E-4649-B748-E8F11FD0FA1C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F003-4B54-4E3C-8D75-DE588DF2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8AD1-2A6E-4649-B748-E8F11FD0FA1C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F003-4B54-4E3C-8D75-DE588DF2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8AD1-2A6E-4649-B748-E8F11FD0FA1C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F003-4B54-4E3C-8D75-DE588DF2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8AD1-2A6E-4649-B748-E8F11FD0FA1C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F003-4B54-4E3C-8D75-DE588DF2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6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8AD1-2A6E-4649-B748-E8F11FD0FA1C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F003-4B54-4E3C-8D75-DE588DF2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1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8AD1-2A6E-4649-B748-E8F11FD0FA1C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F003-4B54-4E3C-8D75-DE588DF2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2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8AD1-2A6E-4649-B748-E8F11FD0FA1C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F003-4B54-4E3C-8D75-DE588DF2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1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A8AD1-2A6E-4649-B748-E8F11FD0FA1C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7F003-4B54-4E3C-8D75-DE588DF2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8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143000"/>
            <a:ext cx="7315200" cy="4572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143000"/>
            <a:ext cx="7315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GUI Chat - Main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762525" y="1199850"/>
            <a:ext cx="400751" cy="3435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1600200"/>
            <a:ext cx="7315200" cy="3505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Chat1 (opened)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User1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User2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Chat2 (opened)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User2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User3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Chat3 (unopened)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14400" y="1600200"/>
            <a:ext cx="7315200" cy="4572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14400" y="1600200"/>
            <a:ext cx="1143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057400" y="1600200"/>
            <a:ext cx="1143000" cy="457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200400" y="1600200"/>
            <a:ext cx="1143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343400" y="1600200"/>
            <a:ext cx="1143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48600" y="2057400"/>
            <a:ext cx="381000" cy="304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881662" y="2209800"/>
            <a:ext cx="314876" cy="1219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914400" y="5105400"/>
            <a:ext cx="3657600" cy="609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 Chat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572000" y="5105400"/>
            <a:ext cx="3657600" cy="6096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109446"/>
              </p:ext>
            </p:extLst>
          </p:nvPr>
        </p:nvGraphicFramePr>
        <p:xfrm>
          <a:off x="2851230" y="2458720"/>
          <a:ext cx="14921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1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Enter Chat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Collapse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Up Arrow 17"/>
          <p:cNvSpPr/>
          <p:nvPr/>
        </p:nvSpPr>
        <p:spPr>
          <a:xfrm>
            <a:off x="2726079" y="2368952"/>
            <a:ext cx="266700" cy="304800"/>
          </a:xfrm>
          <a:prstGeom prst="upArrow">
            <a:avLst/>
          </a:prstGeom>
          <a:solidFill>
            <a:schemeClr val="bg1">
              <a:lumMod val="95000"/>
            </a:schemeClr>
          </a:solidFill>
          <a:scene3d>
            <a:camera prst="orthographicFront">
              <a:rot lat="0" lon="0" rev="2400000"/>
            </a:camera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6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143000"/>
            <a:ext cx="7315200" cy="4572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14400" y="1143000"/>
            <a:ext cx="7315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GUI Chat - Main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762525" y="1199850"/>
            <a:ext cx="400751" cy="3435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600200"/>
            <a:ext cx="7315200" cy="3505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Chat1 (opened)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User1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User2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Chat2 (opened)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User2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User3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Chat3 (unopened)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1600200"/>
            <a:ext cx="7315200" cy="4572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14400" y="1600200"/>
            <a:ext cx="1143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600200"/>
            <a:ext cx="1143000" cy="457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00400" y="1600200"/>
            <a:ext cx="1143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43400" y="1600200"/>
            <a:ext cx="1143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48600" y="2057400"/>
            <a:ext cx="381000" cy="304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881662" y="2209800"/>
            <a:ext cx="314876" cy="1219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4400" y="5105400"/>
            <a:ext cx="3657600" cy="609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 Chat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572000" y="5105400"/>
            <a:ext cx="3657600" cy="6096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71901"/>
              </p:ext>
            </p:extLst>
          </p:nvPr>
        </p:nvGraphicFramePr>
        <p:xfrm>
          <a:off x="3020751" y="4052168"/>
          <a:ext cx="14921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1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Enter Chat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Expand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2895600" y="3962400"/>
            <a:ext cx="266700" cy="304800"/>
          </a:xfrm>
          <a:prstGeom prst="upArrow">
            <a:avLst/>
          </a:prstGeom>
          <a:solidFill>
            <a:schemeClr val="bg1">
              <a:lumMod val="95000"/>
            </a:schemeClr>
          </a:solidFill>
          <a:scene3d>
            <a:camera prst="orthographicFront">
              <a:rot lat="0" lon="0" rev="2400000"/>
            </a:camera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68</Words>
  <Application>Microsoft Office PowerPoint</Application>
  <PresentationFormat>On-screen Show (4:3)</PresentationFormat>
  <Paragraphs>52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9</cp:revision>
  <dcterms:created xsi:type="dcterms:W3CDTF">2013-07-16T18:42:31Z</dcterms:created>
  <dcterms:modified xsi:type="dcterms:W3CDTF">2013-07-16T23:28:08Z</dcterms:modified>
</cp:coreProperties>
</file>