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82" r:id="rId3"/>
    <p:sldId id="283" r:id="rId4"/>
    <p:sldId id="297" r:id="rId5"/>
    <p:sldId id="296" r:id="rId6"/>
    <p:sldId id="298" r:id="rId7"/>
    <p:sldId id="299" r:id="rId8"/>
    <p:sldId id="302" r:id="rId9"/>
    <p:sldId id="304" r:id="rId10"/>
    <p:sldId id="303" r:id="rId11"/>
    <p:sldId id="306" r:id="rId12"/>
    <p:sldId id="305" r:id="rId13"/>
    <p:sldId id="307" r:id="rId14"/>
    <p:sldId id="309" r:id="rId15"/>
    <p:sldId id="310" r:id="rId16"/>
    <p:sldId id="311" r:id="rId17"/>
    <p:sldId id="312" r:id="rId18"/>
    <p:sldId id="313" r:id="rId19"/>
    <p:sldId id="286" r:id="rId20"/>
    <p:sldId id="315" r:id="rId21"/>
    <p:sldId id="316" r:id="rId22"/>
    <p:sldId id="317" r:id="rId23"/>
    <p:sldId id="318" r:id="rId24"/>
    <p:sldId id="320" r:id="rId25"/>
    <p:sldId id="31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CAE"/>
    <a:srgbClr val="092A67"/>
    <a:srgbClr val="F5CE31"/>
    <a:srgbClr val="003B7A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buClr>
                <a:srgbClr val="F5CE31"/>
              </a:buCl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799"/>
            <a:ext cx="105156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DAA4-3F13-4281-8118-F254B3AC30EB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" y="6106293"/>
            <a:ext cx="2419350" cy="5905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8694" y="617729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6175629"/>
            <a:ext cx="901700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4" y="6172200"/>
            <a:ext cx="583926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LẬP TRÌNH WEB 1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 smtClean="0"/>
              <a:t>Gv:</a:t>
            </a:r>
            <a:r>
              <a:rPr lang="en-US" dirty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Nhuần</a:t>
            </a:r>
            <a:endParaRPr lang="vi-VN" dirty="0" smtClean="0"/>
          </a:p>
          <a:p>
            <a:r>
              <a:rPr lang="vi-VN" dirty="0" smtClean="0"/>
              <a:t>Tp.HCM </a:t>
            </a:r>
            <a:r>
              <a:rPr lang="en-US" dirty="0" smtClean="0"/>
              <a:t>12</a:t>
            </a:r>
            <a:r>
              <a:rPr lang="vi-VN" dirty="0" smtClean="0"/>
              <a:t>/</a:t>
            </a:r>
            <a:r>
              <a:rPr lang="en-US" dirty="0" smtClean="0"/>
              <a:t>09</a:t>
            </a:r>
            <a:r>
              <a:rPr lang="vi-VN" dirty="0" smtClean="0"/>
              <a:t>/2016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file *.pdf, *.word</a:t>
            </a: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=&gt; file 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psd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HTML/CSS/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file *.html, 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source code (*.html, 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…)</a:t>
            </a: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 Tester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Tx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4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phỏng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HTML/CSS/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Tx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Notepad++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NetBeans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Sublime, …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Wamp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Xampp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Vertrigo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WorkBench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phpMyAdmin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FireFox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Explorer 9+, …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Phostoshop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457200" lvl="1" indent="0">
              <a:buClrTx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1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pPr marL="914400" lvl="2" indent="0">
              <a:buClr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PHP, MySQL ở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4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HTML/CSS/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/MySQL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4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21" y="1757525"/>
            <a:ext cx="349026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contact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85" y="1701799"/>
            <a:ext cx="3901778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8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8" r="2671" b="3881"/>
          <a:stretch/>
        </p:blipFill>
        <p:spPr>
          <a:xfrm>
            <a:off x="3375588" y="2437389"/>
            <a:ext cx="5682953" cy="29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file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(pdf)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kèm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php.net, w3school.com, …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  <a:endParaRPr lang="vi-V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</a:t>
            </a:r>
            <a:r>
              <a:rPr lang="en-US" dirty="0" smtClean="0"/>
              <a:t>. </a:t>
            </a:r>
            <a:r>
              <a:rPr lang="vi-VN" dirty="0" smtClean="0"/>
              <a:t>Mục 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6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1. </a:t>
            </a:r>
            <a:r>
              <a:rPr lang="vi-VN" sz="3000" dirty="0" smtClean="0"/>
              <a:t>Giới thiệu</a:t>
            </a:r>
            <a:r>
              <a:rPr lang="vi-VN" sz="3000" dirty="0"/>
              <a:t/>
            </a:r>
            <a:br>
              <a:rPr lang="vi-VN" sz="3000" dirty="0"/>
            </a:br>
            <a:r>
              <a:rPr lang="vi-VN" sz="3000" dirty="0" smtClean="0"/>
              <a:t>2. Mục tiêu</a:t>
            </a:r>
            <a:br>
              <a:rPr lang="vi-VN" sz="3000" dirty="0" smtClean="0"/>
            </a:br>
            <a:r>
              <a:rPr lang="vi-VN" sz="3000" dirty="0" smtClean="0"/>
              <a:t>3. Nội dung</a:t>
            </a:r>
            <a:br>
              <a:rPr lang="vi-VN" sz="3000" dirty="0" smtClean="0"/>
            </a:br>
            <a:r>
              <a:rPr lang="vi-VN" sz="3000" dirty="0" smtClean="0"/>
              <a:t>4. Kết quả đạt được</a:t>
            </a:r>
            <a:br>
              <a:rPr lang="vi-VN" sz="3000" dirty="0" smtClean="0"/>
            </a:br>
            <a:r>
              <a:rPr lang="vi-VN" sz="3000" dirty="0" smtClean="0"/>
              <a:t>5. FAQ</a:t>
            </a:r>
            <a:endParaRPr lang="en-US" sz="30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856060" y="846865"/>
            <a:ext cx="10515600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3B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>
                <a:solidFill>
                  <a:schemeClr val="bg1"/>
                </a:solidFill>
              </a:rPr>
              <a:t>Tuần</a:t>
            </a:r>
            <a:r>
              <a:rPr lang="en-US" sz="3000" dirty="0" smtClean="0">
                <a:solidFill>
                  <a:schemeClr val="bg1"/>
                </a:solidFill>
              </a:rPr>
              <a:t> 01 – 12/09/2016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 err="1" smtClean="0">
                <a:solidFill>
                  <a:schemeClr val="bg1"/>
                </a:solidFill>
              </a:rPr>
              <a:t>Chương</a:t>
            </a:r>
            <a:r>
              <a:rPr lang="en-US" sz="3000" dirty="0" smtClean="0">
                <a:solidFill>
                  <a:schemeClr val="bg1"/>
                </a:solidFill>
              </a:rPr>
              <a:t> 1: </a:t>
            </a:r>
            <a:r>
              <a:rPr lang="en-US" sz="3000" dirty="0" err="1" smtClean="0">
                <a:solidFill>
                  <a:schemeClr val="bg1"/>
                </a:solidFill>
              </a:rPr>
              <a:t>Cơ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bản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về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lập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trình</a:t>
            </a:r>
            <a:r>
              <a:rPr lang="en-US" sz="3000" dirty="0" smtClean="0">
                <a:solidFill>
                  <a:schemeClr val="bg1"/>
                </a:solidFill>
              </a:rPr>
              <a:t> web </a:t>
            </a:r>
            <a:r>
              <a:rPr lang="en-US" sz="3000" dirty="0" err="1" smtClean="0">
                <a:solidFill>
                  <a:schemeClr val="bg1"/>
                </a:solidFill>
              </a:rPr>
              <a:t>với</a:t>
            </a:r>
            <a:r>
              <a:rPr lang="en-US" sz="3000" dirty="0" smtClean="0">
                <a:solidFill>
                  <a:schemeClr val="bg1"/>
                </a:solidFill>
              </a:rPr>
              <a:t> PHP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5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http://localhost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tdc_web_1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NetBeans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  <a:endParaRPr lang="vi-V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http://localhost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Wamp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NetBeans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Chrome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 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localhost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 =&gt; 82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2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tdc_web_1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(*/www/)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index.php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Tx/>
              <a:buChar char="-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7" y="2777323"/>
            <a:ext cx="4656182" cy="2594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233" y="3467260"/>
            <a:ext cx="1623201" cy="4191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69818" y="34747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(*/www/)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78" y="2479466"/>
            <a:ext cx="4183515" cy="2355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86" y="3287799"/>
            <a:ext cx="1623201" cy="4191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80771" y="3295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tdc_web_1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	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</a:t>
            </a: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*.jpg, *.gif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8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/>
          <p:cNvSpPr txBox="1">
            <a:spLocks/>
          </p:cNvSpPr>
          <p:nvPr/>
        </p:nvSpPr>
        <p:spPr>
          <a:xfrm>
            <a:off x="5157693" y="2828191"/>
            <a:ext cx="4011707" cy="141367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b="1" dirty="0" smtClean="0"/>
              <a:t>FACULTY OF INFORMATION TECHNOLOGY</a:t>
            </a:r>
          </a:p>
          <a:p>
            <a:r>
              <a:rPr lang="en-US" b="1" dirty="0" smtClean="0"/>
              <a:t>Thu </a:t>
            </a:r>
            <a:r>
              <a:rPr lang="en-US" b="1" dirty="0" err="1" smtClean="0"/>
              <a:t>Duc</a:t>
            </a:r>
            <a:r>
              <a:rPr lang="en-US" b="1" dirty="0" smtClean="0"/>
              <a:t> College of Technology</a:t>
            </a:r>
          </a:p>
          <a:p>
            <a:endParaRPr lang="en-US" dirty="0" smtClean="0"/>
          </a:p>
          <a:p>
            <a:r>
              <a:rPr lang="en-US" dirty="0" smtClean="0"/>
              <a:t>Phone: 	</a:t>
            </a:r>
            <a:r>
              <a:rPr lang="is-IS" dirty="0" smtClean="0"/>
              <a:t>(+848</a:t>
            </a:r>
            <a:r>
              <a:rPr lang="is-IS" dirty="0"/>
              <a:t>) 22 158 642</a:t>
            </a:r>
            <a:endParaRPr lang="en-US" dirty="0" smtClean="0"/>
          </a:p>
          <a:p>
            <a:r>
              <a:rPr lang="en-US" dirty="0" smtClean="0"/>
              <a:t>Email:	fit</a:t>
            </a:r>
            <a:r>
              <a:rPr lang="en-US" dirty="0"/>
              <a:t>@</a:t>
            </a:r>
            <a:r>
              <a:rPr lang="en-US" dirty="0" smtClean="0"/>
              <a:t>tdc.edu.vn</a:t>
            </a:r>
          </a:p>
          <a:p>
            <a:r>
              <a:rPr lang="en-US" dirty="0"/>
              <a:t>Website:	</a:t>
            </a:r>
            <a:r>
              <a:rPr lang="en-US" dirty="0" err="1" smtClean="0"/>
              <a:t>fit.tdc.edu.vn</a:t>
            </a:r>
            <a:endParaRPr lang="en-US" dirty="0" smtClean="0"/>
          </a:p>
          <a:p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listening!</a:t>
            </a:r>
            <a:endParaRPr lang="en-US" dirty="0"/>
          </a:p>
        </p:txBody>
      </p:sp>
      <p:pic>
        <p:nvPicPr>
          <p:cNvPr id="6" name="Picture 5" descr="fitlog_blu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69" y="2652298"/>
            <a:ext cx="1631227" cy="16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1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04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endParaRPr lang="vi-VN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5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HTML/CSS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30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1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2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PHP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1 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1 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endParaRPr lang="vi-VN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</a:t>
            </a:r>
          </a:p>
          <a:p>
            <a:pPr marL="0" indent="0">
              <a:buClrTx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72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web)</a:t>
            </a:r>
          </a:p>
          <a:p>
            <a:pPr>
              <a:buClrTx/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 marL="0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  <a:p>
            <a:pPr marL="0" indent="0">
              <a:buClr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03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  <p:pic>
        <p:nvPicPr>
          <p:cNvPr id="1026" name="Picture 2" descr="Image result for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64" y="2611163"/>
            <a:ext cx="2972837" cy="27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5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HTML/CSS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Tester</a:t>
            </a:r>
          </a:p>
          <a:p>
            <a:pPr marL="457200" lvl="1" indent="0">
              <a:buClrTx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Tx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5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http://vnexpress.net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http://fit.tdc.edu.vn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48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898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Roboto Light</vt:lpstr>
      <vt:lpstr>Tahoma</vt:lpstr>
      <vt:lpstr>Times New Roman</vt:lpstr>
      <vt:lpstr>Wingdings</vt:lpstr>
      <vt:lpstr>Office Theme</vt:lpstr>
      <vt:lpstr>LẬP TRÌNH WEB 1</vt:lpstr>
      <vt:lpstr>1. Giới thiệu 2. Mục tiêu 3. Nội dung 4. Kết quả đạt được 5. FAQ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1. Giới thiệu</vt:lpstr>
      <vt:lpstr>2. Mục tiêu</vt:lpstr>
      <vt:lpstr>2. Nội dung</vt:lpstr>
      <vt:lpstr>3. Nội dung</vt:lpstr>
      <vt:lpstr>3. Nội dung</vt:lpstr>
      <vt:lpstr>3. Nội dung</vt:lpstr>
      <vt:lpstr>3. Nội dung</vt:lpstr>
      <vt:lpstr>3. Nội dung</vt:lpstr>
      <vt:lpstr>Thanks for your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Kang</cp:lastModifiedBy>
  <cp:revision>151</cp:revision>
  <dcterms:created xsi:type="dcterms:W3CDTF">2014-12-29T13:34:32Z</dcterms:created>
  <dcterms:modified xsi:type="dcterms:W3CDTF">2016-09-11T17:02:58Z</dcterms:modified>
</cp:coreProperties>
</file>