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65" autoAdjust="0"/>
  </p:normalViewPr>
  <p:slideViewPr>
    <p:cSldViewPr>
      <p:cViewPr varScale="1">
        <p:scale>
          <a:sx n="158" d="100"/>
          <a:sy n="158" d="100"/>
        </p:scale>
        <p:origin x="-21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FEDD6-5535-4667-9015-43CFF9DAD18F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396C-BFE2-4E84-9F9E-704EFA1373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396C-BFE2-4E84-9F9E-704EFA13732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2396C-BFE2-4E84-9F9E-704EFA13732A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3075-8066-4D7C-9BE5-7901D61E5F51}" type="datetimeFigureOut">
              <a:rPr lang="ru-RU" smtClean="0"/>
              <a:pPr/>
              <a:t>17.12.2022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8CAB-5641-4A36-A67C-C01EE389BC6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../clipboard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C:\SHOP\&#1053;&#1086;&#1074;&#1072;&#1103;%20&#1087;&#1072;&#1087;&#1082;&#1072;\Shop%20Video.wm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2808311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ФГБОУ ВО «Российский экономический университет им. Г.В. Плеханова»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ru-RU" sz="22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ru-RU" sz="2200" b="1" dirty="0" smtClean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Итоговый проект на тему: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«Интернет магазин Желудь»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</a:b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848872" cy="1296144"/>
          </a:xfrm>
        </p:spPr>
        <p:txBody>
          <a:bodyPr>
            <a:normAutofit fontScale="25000" lnSpcReduction="20000"/>
          </a:bodyPr>
          <a:lstStyle/>
          <a:p>
            <a:r>
              <a:rPr lang="ru-RU" sz="5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Программа профессиональной переподготовки: Fullstack-разработка на языке </a:t>
            </a:r>
            <a:r>
              <a:rPr lang="ru-RU" sz="5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endParaRPr lang="ru-RU" sz="5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5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ru-RU" sz="5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5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5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Усков</a:t>
            </a:r>
            <a:r>
              <a:rPr lang="ru-RU" sz="5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Павел Юрьевич</a:t>
            </a:r>
            <a:endParaRPr lang="ru-RU" sz="5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solidFill>
                  <a:schemeClr val="tx1"/>
                </a:solidFill>
              </a:rPr>
              <a:t> 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 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59632" y="5805264"/>
            <a:ext cx="6400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2022г.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 descr="D:\Программирование\SPRING\SHOP\Товары для приложения\Жёлудь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996952"/>
            <a:ext cx="1063179" cy="7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250706"/>
          </a:xfrm>
        </p:spPr>
        <p:txBody>
          <a:bodyPr anchor="t">
            <a:normAutofit/>
          </a:bodyPr>
          <a:lstStyle/>
          <a:p>
            <a:pPr lvl="0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Описание работы программы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База данных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 меня 6 таблиц, они связаны между собой с помощью такой технологии как “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”. Она говорит, что записи в одной таблице ссылаются на записи другой. 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 них образуется связь. На диаграмме показано, какие таблицы на что ссылаются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Схема работы интернет магазина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  <p:pic>
        <p:nvPicPr>
          <p:cNvPr id="3" name="image1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516216" y="2060848"/>
            <a:ext cx="2257425" cy="1457325"/>
          </a:xfrm>
          <a:prstGeom prst="rect">
            <a:avLst/>
          </a:prstGeom>
          <a:ln/>
        </p:spPr>
      </p:pic>
      <p:pic>
        <p:nvPicPr>
          <p:cNvPr id="4" name="image9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187624" y="2060848"/>
            <a:ext cx="4962525" cy="4392488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 anchor="t">
            <a:norm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Рабочая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ERD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модель из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pg Admin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BEBA8EAE-BF5A-486C-A8C5-ECC9F3942E4B}">
                <a14:imgProps xmlns="" xmlns:lc="http://schemas.openxmlformats.org/drawingml/2006/lockedCanvas"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600" y="764704"/>
            <a:ext cx="7344816" cy="5688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op Video.wmv">
            <a:hlinkClick r:id="" action="ppaction://media"/>
          </p:cNvPr>
          <p:cNvPicPr preferRelativeResize="0">
            <a:picLocks noRo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79512" y="764704"/>
            <a:ext cx="8784976" cy="5544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159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61926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Описание элементов программы</a:t>
            </a:r>
          </a:p>
          <a:p>
            <a:pPr algn="just">
              <a:buNone/>
            </a:pP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Hibernate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ORM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маппинг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(связывание) объектов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джава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таблиц в базе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данных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Эти объекты лежат в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папапке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”.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джаве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= таблице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 базе данных. Его поля = колонкам в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таблице. И так со всеми классами в этой папке.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Чтобы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Hibernate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ORM понял, что нужно связать, над классом должна стоять аннотация @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Entity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JPA 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технология, которая отвечает за связь с базой. 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ее реализации уже прописаны все базовые запросы, благодаря этому мы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можем не писать их сами.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Один такой класс отвечает за связь с одной таблицей.</a:t>
            </a: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Чтобы класс стал таким объектом нужно прописать: </a:t>
            </a:r>
          </a:p>
          <a:p>
            <a:pPr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Во-первых, он должны быть унаследован от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JpaRepository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Это мы делаем с помощью следующих слов: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JpaRepository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“&lt;&gt;” таких скобочках мы прописываем какой класс  связывается и тип его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В нашем примере класс =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Person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тип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/>
          </a:p>
        </p:txBody>
      </p:sp>
      <p:pic>
        <p:nvPicPr>
          <p:cNvPr id="4" name="image3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3568" y="4149080"/>
            <a:ext cx="5976664" cy="576064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90465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Важно!! классы можно использовать только те, над которыми есть  аннотация @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Entity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Все эти помощники связи с базой данных у нас лежат в папке “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repositories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>
              <a:buFont typeface="Arial" pitchFamily="34" charset="0"/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Это классы, которые отвечают за логику работы программы. Они связывают </a:t>
            </a:r>
          </a:p>
          <a:p>
            <a:pPr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контроллеры и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репозитории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Можно сказать, что это некая прослойка. </a:t>
            </a:r>
          </a:p>
          <a:p>
            <a:pPr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сервисах происходит обработка запросов, приводиться в “нужный” вид, когда запрос </a:t>
            </a:r>
          </a:p>
          <a:p>
            <a:pPr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приходит и когда нужно отдавать какие-то данные.</a:t>
            </a:r>
          </a:p>
          <a:p>
            <a:pPr>
              <a:buFont typeface="Arial" pitchFamily="34" charset="0"/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Controllers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 каждого контроллера есть блоки кода, которые отвечают за свой путь - свой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Программа понимает, какой контроллер и блок кода должен выполняться с помощью</a:t>
            </a:r>
          </a:p>
          <a:p>
            <a:pPr>
              <a:buFont typeface="Arial" pitchFamily="34" charset="0"/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аннотаций:</a:t>
            </a:r>
          </a:p>
          <a:p>
            <a:pPr>
              <a:buFont typeface="Arial" pitchFamily="34" charset="0"/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11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67544" y="4077072"/>
            <a:ext cx="5904656" cy="1512168"/>
          </a:xfrm>
          <a:prstGeom prst="rect">
            <a:avLst/>
          </a:prstGeom>
          <a:ln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8CAB-5641-4A36-A67C-C01EE389BC69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@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PostMapping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(“/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путь_запроса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”) - ставиться над методом - блоком кода, означает, что это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пост-запрос. Пример: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RequestMapping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(“/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путь_контроллер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”) - ставиться над названием класса-контроллера, не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обязательна. Пример: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контроллере уже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гет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пост запросы будет находиться как: “/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путь_контроллер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путь_запроса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Каждый метод контроллера либо делает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редирект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redirect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) на какой-то другой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урл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либо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возвращает название страницы, которую нужно показать в браузере. Все такие страницы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находятся в папке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2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39552" y="980728"/>
            <a:ext cx="7128792" cy="1800200"/>
          </a:xfrm>
          <a:prstGeom prst="rect">
            <a:avLst/>
          </a:prstGeom>
          <a:ln/>
        </p:spPr>
      </p:pic>
      <p:pic>
        <p:nvPicPr>
          <p:cNvPr id="8" name="image12.png"/>
          <p:cNvPicPr/>
          <p:nvPr/>
        </p:nvPicPr>
        <p:blipFill>
          <a:blip r:embed="rId3" cstate="print"/>
          <a:srcRect t="7143"/>
          <a:stretch>
            <a:fillRect/>
          </a:stretch>
        </p:blipFill>
        <p:spPr>
          <a:xfrm>
            <a:off x="611560" y="3429000"/>
            <a:ext cx="2880320" cy="1008112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0465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ru-RU" sz="2100" b="1" dirty="0" smtClean="0"/>
          </a:p>
          <a:p>
            <a:pPr>
              <a:buNone/>
            </a:pPr>
            <a:r>
              <a:rPr lang="ru-RU" sz="2100" b="1" dirty="0" smtClean="0"/>
              <a:t>Это </a:t>
            </a:r>
            <a:r>
              <a:rPr lang="ru-RU" sz="2100" b="1" dirty="0" err="1" smtClean="0"/>
              <a:t>html</a:t>
            </a:r>
            <a:r>
              <a:rPr lang="ru-RU" sz="2100" b="1" dirty="0" smtClean="0"/>
              <a:t> - страницы. </a:t>
            </a:r>
          </a:p>
          <a:p>
            <a:pPr>
              <a:buNone/>
            </a:pPr>
            <a:r>
              <a:rPr lang="ru-RU" sz="2100" dirty="0" err="1" smtClean="0"/>
              <a:t>html</a:t>
            </a:r>
            <a:r>
              <a:rPr lang="ru-RU" sz="2100" dirty="0" smtClean="0"/>
              <a:t> - язык разметки гипертекста, все страницы в интернете написаны на этом языке. </a:t>
            </a:r>
          </a:p>
          <a:p>
            <a:pPr>
              <a:buNone/>
            </a:pPr>
            <a:r>
              <a:rPr lang="ru-RU" sz="2100" b="1" dirty="0" err="1" smtClean="0"/>
              <a:t>css</a:t>
            </a:r>
            <a:r>
              <a:rPr lang="ru-RU" sz="2100" b="1" dirty="0" smtClean="0"/>
              <a:t> -</a:t>
            </a:r>
            <a:r>
              <a:rPr lang="ru-RU" sz="2100" dirty="0" smtClean="0"/>
              <a:t> язык стилей, с помощью него </a:t>
            </a:r>
            <a:r>
              <a:rPr lang="ru-RU" sz="2100" dirty="0" err="1" smtClean="0"/>
              <a:t>html</a:t>
            </a:r>
            <a:r>
              <a:rPr lang="ru-RU" sz="2100" dirty="0" smtClean="0"/>
              <a:t> становиться красивым. Мы можем менять шрифт, размер, цвет, расположение какого-то элемента</a:t>
            </a:r>
          </a:p>
          <a:p>
            <a:pPr>
              <a:buNone/>
            </a:pPr>
            <a:r>
              <a:rPr lang="ru-RU" sz="2100" dirty="0" smtClean="0"/>
              <a:t>Пример: </a:t>
            </a:r>
          </a:p>
          <a:p>
            <a:pPr>
              <a:buNone/>
            </a:pPr>
            <a:r>
              <a:rPr lang="ru-RU" sz="2100" dirty="0" smtClean="0"/>
              <a:t>На сайте нужно отобразить фразу: “Привет, мир!”. </a:t>
            </a:r>
          </a:p>
          <a:p>
            <a:pPr>
              <a:buNone/>
            </a:pPr>
            <a:r>
              <a:rPr lang="ru-RU" sz="2100" dirty="0" smtClean="0"/>
              <a:t>Без </a:t>
            </a:r>
            <a:r>
              <a:rPr lang="ru-RU" sz="2100" dirty="0" err="1" smtClean="0"/>
              <a:t>css</a:t>
            </a:r>
            <a:r>
              <a:rPr lang="ru-RU" sz="2100" dirty="0" smtClean="0"/>
              <a:t> в браузере эта фраза будет выглядеть так:</a:t>
            </a:r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r>
              <a:rPr lang="ru-RU" sz="2100" dirty="0" smtClean="0"/>
              <a:t> </a:t>
            </a:r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r>
              <a:rPr lang="ru-RU" sz="2100" dirty="0" smtClean="0"/>
              <a:t>А с </a:t>
            </a:r>
            <a:r>
              <a:rPr lang="ru-RU" sz="2100" dirty="0" err="1" smtClean="0"/>
              <a:t>css</a:t>
            </a:r>
            <a:r>
              <a:rPr lang="ru-RU" sz="2100" dirty="0" smtClean="0"/>
              <a:t> так (изменили цвет):</a:t>
            </a:r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r>
              <a:rPr lang="ru-RU" sz="2100" dirty="0" smtClean="0"/>
              <a:t> </a:t>
            </a:r>
          </a:p>
          <a:p>
            <a:pPr>
              <a:buNone/>
            </a:pPr>
            <a:r>
              <a:rPr lang="ru-RU" sz="2100" dirty="0" smtClean="0"/>
              <a:t>То есть </a:t>
            </a:r>
            <a:r>
              <a:rPr lang="ru-RU" sz="2100" dirty="0" err="1" smtClean="0"/>
              <a:t>html</a:t>
            </a:r>
            <a:r>
              <a:rPr lang="ru-RU" sz="2100" dirty="0" smtClean="0"/>
              <a:t> - это основа, а </a:t>
            </a:r>
            <a:r>
              <a:rPr lang="ru-RU" sz="2100" dirty="0" err="1" smtClean="0"/>
              <a:t>css</a:t>
            </a:r>
            <a:r>
              <a:rPr lang="ru-RU" sz="2100" dirty="0" smtClean="0"/>
              <a:t> - это возможность эту основу отобразить так, </a:t>
            </a:r>
          </a:p>
          <a:p>
            <a:pPr>
              <a:buNone/>
            </a:pPr>
            <a:r>
              <a:rPr lang="ru-RU" sz="2100" dirty="0" smtClean="0"/>
              <a:t>как захотим.  </a:t>
            </a:r>
          </a:p>
          <a:p>
            <a:pPr>
              <a:buNone/>
            </a:pPr>
            <a:r>
              <a:rPr lang="ru-RU" sz="2100" b="1" dirty="0" smtClean="0"/>
              <a:t> </a:t>
            </a:r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r>
              <a:rPr lang="ru-RU" sz="2100" b="1" dirty="0" smtClean="0"/>
              <a:t> </a:t>
            </a:r>
            <a:endParaRPr lang="ru-RU" sz="2100" dirty="0" smtClean="0"/>
          </a:p>
          <a:p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1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/>
          </a:p>
        </p:txBody>
      </p:sp>
      <p:pic>
        <p:nvPicPr>
          <p:cNvPr id="4" name="image8.png"/>
          <p:cNvPicPr/>
          <p:nvPr/>
        </p:nvPicPr>
        <p:blipFill rotWithShape="1">
          <a:blip r:embed="rId2" cstate="print"/>
          <a:srcRect b="75999"/>
          <a:stretch/>
        </p:blipFill>
        <p:spPr bwMode="auto">
          <a:xfrm>
            <a:off x="539552" y="2276872"/>
            <a:ext cx="5730875" cy="960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lc="http://schemas.openxmlformats.org/drawingml/2006/lockedCanvas" xmlns:a14="http://schemas.microsoft.com/office/drawing/2010/main"/>
            </a:ext>
          </a:extLst>
        </p:spPr>
      </p:pic>
      <p:pic>
        <p:nvPicPr>
          <p:cNvPr id="5" name="image10.png"/>
          <p:cNvPicPr/>
          <p:nvPr/>
        </p:nvPicPr>
        <p:blipFill rotWithShape="1">
          <a:blip r:embed="rId3" cstate="print"/>
          <a:srcRect b="81555"/>
          <a:stretch/>
        </p:blipFill>
        <p:spPr bwMode="auto">
          <a:xfrm>
            <a:off x="539552" y="3861048"/>
            <a:ext cx="5788025" cy="795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lc="http://schemas.openxmlformats.org/drawingml/2006/lockedCanvas"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76664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Thymeleaf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это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шаблонизатор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то есть технология, которая адаптирует страницы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под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нашу программу. С помощью него мы можем вставить java-код и отображать то, что мы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хотим. У нас в проекте вставляется информация о товарах. Также у нас обозначается, в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какие поля будет вставляться информация, введенная пользователем.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Пример вставки информации (выделен зелёным):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4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11560" y="2492896"/>
            <a:ext cx="6336704" cy="3816424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539552" y="333375"/>
            <a:ext cx="8280920" cy="59753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Пример вставки информации о товарах (выделен зелёным):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Как же наша программа понимает, что вставляем? 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контроллерах мы в объект 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вставляем данные, полученные в результате работы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программы.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через слова в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addAttribute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происходит вставка  “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 - это значит, что в эту переменную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произойдет вставка</a:t>
            </a:r>
          </a:p>
          <a:p>
            <a:pPr>
              <a:buNone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protectService.getAllProduct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() - через сервис работы с продуктами мы получили список 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продуктов, и именно этот список будет в переменной “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None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Thymeleaf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получит эту переменную и сможет вставить значения в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а значит, что данные</a:t>
            </a: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будут видны в браузере</a:t>
            </a:r>
          </a:p>
          <a:p>
            <a:pPr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6.png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83568" y="620688"/>
            <a:ext cx="6192688" cy="2736304"/>
          </a:xfrm>
          <a:prstGeom prst="rect">
            <a:avLst/>
          </a:prstGeom>
          <a:ln/>
        </p:spPr>
      </p:pic>
      <p:pic>
        <p:nvPicPr>
          <p:cNvPr id="6" name="image5.png"/>
          <p:cNvPicPr/>
          <p:nvPr/>
        </p:nvPicPr>
        <p:blipFill>
          <a:blip r:embed="rId4" cstate="print"/>
          <a:srcRect t="21000" b="16001"/>
          <a:stretch>
            <a:fillRect/>
          </a:stretch>
        </p:blipFill>
        <p:spPr>
          <a:xfrm>
            <a:off x="539552" y="4221088"/>
            <a:ext cx="5730875" cy="216024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 anchor="t">
            <a:normAutofit fontScale="90000"/>
          </a:bodyPr>
          <a:lstStyle/>
          <a:p>
            <a:pPr lvl="0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Эта модель работы программы называется </a:t>
            </a:r>
            <a:r>
              <a:rPr lang="ru-RU" sz="1800" b="1" dirty="0" err="1" smtClean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MVC. </a:t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Пользователь отправляет запрос на сайте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Этот запрос обрабатывает определенный контроллер (по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урлу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). Он обращается через сервисы и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репозитории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в базу данных, оттуда получает какую-то информацию, вставляет в объект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На картинку под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имеется в виду данные из базы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контроллер говорит, какую страницу нужно отдать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эту страницу вставляются данные и отображаются пользователю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Так обрабатывается каждый запрос  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1800" dirty="0" smtClean="0"/>
              <a:t/>
            </a:r>
            <a:br>
              <a:rPr lang="ru-RU" sz="1800" dirty="0" smtClean="0"/>
            </a:br>
            <a:endParaRPr lang="ru-RU" sz="1800" dirty="0">
              <a:latin typeface="+mn-lt"/>
            </a:endParaRPr>
          </a:p>
        </p:txBody>
      </p:sp>
      <p:pic>
        <p:nvPicPr>
          <p:cNvPr id="3" name="image7.jp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907704" y="692696"/>
            <a:ext cx="4968552" cy="3024336"/>
          </a:xfrm>
          <a:prstGeom prst="rect">
            <a:avLst/>
          </a:prstGeom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5976664"/>
          </a:xfrm>
        </p:spPr>
        <p:txBody>
          <a:bodyPr anchor="t">
            <a:normAutofit/>
          </a:bodyPr>
          <a:lstStyle/>
          <a:p>
            <a:pPr algn="l"/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- технология, обеспечивающая нам безопасность приложения. 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 входе он проверяет в базе наличие пользователя по логину, проверяет правильность пароля, смотрит какая роль у этого пользователя. Если логин и пароль правильный, то технология позволяет получить доступ к работе с сайтом. Если неправильные, то пользователь войти не сможет. 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Также технология смотрит, чтобы пользователь с ролью ROLE_USER не мог получать доступ к тому, что может сделать только администратор и продавец. 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Секьюрити в свой контекст (свою коробочку) сует авторизованного пользователя.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PasswordEncoder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хэширует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пароли, чтобы в базе данных у нас не сохранялись чистые пароли.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Они выглядят так: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“$2a$10$CZwniE5HeBCY9CnXb6XIHOb0BASHL4sZrtoA.z53L9KNTlR78JpU2</a:t>
            </a:r>
            <a:r>
              <a:rPr lang="ru-RU" sz="1800" dirty="0" smtClean="0"/>
              <a:t>”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426</Words>
  <Application>Microsoft Office PowerPoint</Application>
  <PresentationFormat>Экран (4:3)</PresentationFormat>
  <Paragraphs>136</Paragraphs>
  <Slides>12</Slides>
  <Notes>2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ФГБОУ ВО «Российский экономический университет им. Г.В. Плеханова»   Итоговый проект на тему: «Интернет магазин Желудь» </vt:lpstr>
      <vt:lpstr>Слайд 2</vt:lpstr>
      <vt:lpstr>Слайд 3</vt:lpstr>
      <vt:lpstr>Слайд 4</vt:lpstr>
      <vt:lpstr>Слайд 5</vt:lpstr>
      <vt:lpstr>Слайд 6</vt:lpstr>
      <vt:lpstr>Слайд 7</vt:lpstr>
      <vt:lpstr>Эта модель работы программы называется Spring MVC.                Пользователь отправляет запрос на сайте Этот запрос обрабатывает определенный контроллер (по урлу). Он обращается через сервисы и репозитории в базу данных, оттуда получает какую-то информацию, вставляет в объект model. На картинку под Model имеется в виду данные из базы контроллер говорит, какую страницу нужно отдать в эту страницу вставляются данные и отображаются пользователю Так обрабатывается каждый запрос     </vt:lpstr>
      <vt:lpstr>  Spring Security - технология, обеспечивающая нам безопасность приложения.  При входе он проверяет в базе наличие пользователя по логину, проверяет правильность пароля, смотрит какая роль у этого пользователя. Если логин и пароль правильный, то технология позволяет получить доступ к работе с сайтом. Если неправильные, то пользователь войти не сможет.  Также технология смотрит, чтобы пользователь с ролью ROLE_USER не мог получать доступ к тому, что может сделать только администратор и продавец.  Секьюрити в свой контекст (свою коробочку) сует авторизованного пользователя.  PasswordEncoder - хэширует пароли, чтобы в базе данных у нас не сохранялись чистые пароли.  Они выглядят так: “$2a$10$CZwniE5HeBCY9CnXb6XIHOb0BASHL4sZrtoA.z53L9KNTlR78JpU2”</vt:lpstr>
      <vt:lpstr>Описание работы программы База данных У меня 6 таблиц, они связаны между собой с помощью такой технологии как “reference key”. Она говорит, что записи в одной таблице ссылаются на записи другой.  У них образуется связь. На диаграмме показано, какие таблицы на что ссылаются  Схема работы интернет магазина       </vt:lpstr>
      <vt:lpstr>Рабочая ERD модель из pg Admin </vt:lpstr>
      <vt:lpstr>Слайд 12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«Российский экономический университет им. Г.В. Плеханова»   Итоговый проект на тему: «Интернет магазин Желудь»</dc:title>
  <dc:creator>jj</dc:creator>
  <cp:lastModifiedBy>jj</cp:lastModifiedBy>
  <cp:revision>27</cp:revision>
  <dcterms:created xsi:type="dcterms:W3CDTF">2022-12-15T21:13:49Z</dcterms:created>
  <dcterms:modified xsi:type="dcterms:W3CDTF">2022-12-17T12:53:33Z</dcterms:modified>
</cp:coreProperties>
</file>