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68" r:id="rId4"/>
    <p:sldId id="269" r:id="rId5"/>
    <p:sldId id="270" r:id="rId6"/>
    <p:sldId id="274" r:id="rId7"/>
    <p:sldId id="271" r:id="rId8"/>
    <p:sldId id="272" r:id="rId9"/>
    <p:sldId id="273" r:id="rId10"/>
    <p:sldId id="277" r:id="rId11"/>
    <p:sldId id="278" r:id="rId12"/>
    <p:sldId id="279" r:id="rId13"/>
    <p:sldId id="280" r:id="rId14"/>
    <p:sldId id="267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2021-06-14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2021-06-14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2021-06-14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2021-06-14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2021-06-14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네트워크실무 홈페이지 만들기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41715035</a:t>
            </a:r>
            <a:b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박태영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347D35-0DB4-4EA4-B7B8-D027712E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25" y="1273029"/>
            <a:ext cx="4844983" cy="43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3070D-863F-413F-BC48-EEEA5F5F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07" y="2428288"/>
            <a:ext cx="2828544" cy="240689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홈페이지에서 목적을 누르면 </a:t>
            </a:r>
            <a:r>
              <a:rPr lang="ko-KR" altLang="en-US" sz="1800" dirty="0" err="1"/>
              <a:t>이사이트를</a:t>
            </a:r>
            <a:r>
              <a:rPr lang="ko-KR" altLang="en-US" sz="1800" dirty="0"/>
              <a:t> 왜 만들게 되었는지 </a:t>
            </a:r>
            <a:r>
              <a:rPr lang="ko-KR" altLang="en-US" sz="1800" dirty="0" err="1"/>
              <a:t>이사이트를</a:t>
            </a:r>
            <a:r>
              <a:rPr lang="ko-KR" altLang="en-US" sz="1800" dirty="0"/>
              <a:t> 이용하는 사람들도 </a:t>
            </a:r>
            <a:r>
              <a:rPr lang="ko-KR" altLang="en-US" sz="1800" dirty="0" err="1"/>
              <a:t>같은마음으로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공감할수있도록</a:t>
            </a:r>
            <a:r>
              <a:rPr lang="ko-KR" altLang="en-US" sz="1800" dirty="0"/>
              <a:t> 목적을 </a:t>
            </a:r>
            <a:r>
              <a:rPr lang="ko-KR" altLang="en-US" sz="1800" dirty="0" err="1"/>
              <a:t>적어놨습니다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C86F1-E27D-468A-8978-85043705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193" y="4377983"/>
            <a:ext cx="2358063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F4CC1-3633-4E74-99D7-064BCB2B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D90BF5-DF01-4BD8-95AD-04E60B3F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34" y="1971088"/>
            <a:ext cx="6201287" cy="36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5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A737-D370-4818-9692-C62317D5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0" y="-16330"/>
            <a:ext cx="4662881" cy="1371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제가 사용한 코드입니다 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0B1715-563A-431D-942F-C5DC8EBA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223FD-182C-454F-9F84-DA64AE296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8" y="816430"/>
            <a:ext cx="3865352" cy="5584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CF3C3B-0C89-43E9-9C66-BF10AA751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0" y="816430"/>
            <a:ext cx="4261756" cy="5584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53772-CA51-449E-B0EC-A98BC18C0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52" y="816430"/>
            <a:ext cx="3392870" cy="55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3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8750B-C8C9-45CC-8C99-4DD343CA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C511A-0D48-49D1-AEB8-5BDF5AD7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FE0A-EA49-4D7D-9497-837FBECB3F6B}" type="datetime1">
              <a:rPr lang="ko-KR" altLang="en-US" smtClean="0"/>
              <a:t>2021-06-15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EE99D-62F4-44CF-A145-E3AB7CD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0" y="387803"/>
            <a:ext cx="4243544" cy="60823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03887-76BD-4E26-9965-E72B9E557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387803"/>
            <a:ext cx="3743425" cy="60823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BE778F-A333-4A42-9707-43C672162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38" y="359229"/>
            <a:ext cx="3417491" cy="60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0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F22BF-A63B-4C49-B309-CD084FA7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0FB00C-6A51-4905-A7DE-DE5908FC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FE0A-EA49-4D7D-9497-837FBECB3F6B}" type="datetime1">
              <a:rPr lang="ko-KR" altLang="en-US" smtClean="0"/>
              <a:t>2021-06-15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C3879B-C477-4585-9114-823024D7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9" y="359229"/>
            <a:ext cx="2593401" cy="60415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32373-117D-4B13-9F74-59222F22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9229"/>
            <a:ext cx="2922573" cy="6041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B34DB-9135-41ED-9A58-1C28983EC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73" y="359228"/>
            <a:ext cx="3135327" cy="6041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116DEC-342B-49B7-B8C7-887AF4119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568" y="359227"/>
            <a:ext cx="2835033" cy="60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6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91971-4A35-4265-949C-D798C8EE3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36146-9825-4042-B446-400912843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E0E6C-1F28-46A9-AD00-383A5A66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02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AA34D-A027-41C6-B7CC-5860CE7E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홈페이지 제목</a:t>
            </a:r>
            <a:r>
              <a:rPr lang="en-US" altLang="ko-KR" sz="3200" dirty="0"/>
              <a:t>: </a:t>
            </a:r>
            <a:r>
              <a:rPr lang="ko-KR" altLang="en-US" sz="3200" dirty="0"/>
              <a:t>제주도 여행지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46FE8-8C71-4E40-B23E-9D58FC43C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제주도 여행에 관련 정보를 제공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8CE81-56E7-4EFF-8D0E-2F206C6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7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D1CB7-84F2-425A-A687-04779F153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5328" y="2791578"/>
            <a:ext cx="2246609" cy="105354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홈페이지에 관련 이미지를 클릭하면 </a:t>
            </a:r>
            <a:br>
              <a:rPr lang="en-US" altLang="ko-KR" sz="1800" dirty="0"/>
            </a:br>
            <a:r>
              <a:rPr lang="ko-KR" altLang="en-US" sz="1800" dirty="0"/>
              <a:t>한눈에 쉽게 관련 자료를 </a:t>
            </a:r>
            <a:r>
              <a:rPr lang="ko-KR" altLang="en-US" sz="1800" dirty="0" err="1"/>
              <a:t>볼수가있습니다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9E3315-52A4-4604-9627-0488F410F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629101" y="5139263"/>
            <a:ext cx="8936846" cy="263247"/>
          </a:xfrm>
        </p:spPr>
        <p:txBody>
          <a:bodyPr>
            <a:normAutofit fontScale="62500" lnSpcReduction="20000"/>
          </a:bodyPr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15CD2-D87C-47E1-A412-633D5A80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D2B8CD-14FA-4B32-BE5F-8C81BE5E2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03" y="1954635"/>
            <a:ext cx="6935225" cy="36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D968-547E-4456-86D3-12691106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22" y="2286837"/>
            <a:ext cx="3510434" cy="2149592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첫번째 숙박으로는 </a:t>
            </a:r>
            <a:r>
              <a:rPr lang="ko-KR" altLang="en-US" sz="1600" dirty="0" err="1"/>
              <a:t>평점좋은</a:t>
            </a:r>
            <a:r>
              <a:rPr lang="ko-KR" altLang="en-US" sz="1600" dirty="0"/>
              <a:t> 숙박 업체들만 </a:t>
            </a:r>
            <a:r>
              <a:rPr lang="ko-KR" altLang="en-US" sz="1600" dirty="0" err="1"/>
              <a:t>모아놓고</a:t>
            </a:r>
            <a:r>
              <a:rPr lang="ko-KR" altLang="en-US" sz="1600" dirty="0"/>
              <a:t> 관심있는 업체가 있으면 바로 알아보고 예약을 하기 쉽게 </a:t>
            </a:r>
            <a:r>
              <a:rPr lang="ko-KR" altLang="en-US" sz="1600" dirty="0" err="1"/>
              <a:t>바로아래</a:t>
            </a:r>
            <a:r>
              <a:rPr lang="ko-KR" altLang="en-US" sz="1600" dirty="0"/>
              <a:t> 숙소 예약 사이트링크를 </a:t>
            </a:r>
            <a:r>
              <a:rPr lang="ko-KR" altLang="en-US" sz="1600" dirty="0" err="1"/>
              <a:t>걸어놔서</a:t>
            </a:r>
            <a:r>
              <a:rPr lang="ko-KR" altLang="en-US" sz="1600" dirty="0"/>
              <a:t> 바로 예약을 </a:t>
            </a:r>
            <a:r>
              <a:rPr lang="ko-KR" altLang="en-US" sz="1600" dirty="0" err="1"/>
              <a:t>할수있게</a:t>
            </a:r>
            <a:r>
              <a:rPr lang="ko-KR" altLang="en-US" sz="1600" dirty="0"/>
              <a:t> 만들었습니다 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다른 종류들도 아래 그 종류에 맞는 위치정보나 예매 등을 쉽게 알아보고 </a:t>
            </a:r>
            <a:r>
              <a:rPr lang="ko-KR" altLang="en-US" sz="1600" dirty="0" err="1"/>
              <a:t>할수있게</a:t>
            </a:r>
            <a:r>
              <a:rPr lang="ko-KR" altLang="en-US" sz="1600" dirty="0"/>
              <a:t> 이름과 링크를 만들어 놨습니다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BED2CA0-270D-4A4F-804D-C3AA97F29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4" y="457200"/>
            <a:ext cx="7690964" cy="59436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0575B-3095-4854-BBC2-4EF8634F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2021-06-14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0B4532-8650-4CD1-9898-397062FE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B2DF-47A9-40D1-8CCE-28FE2873E83F}" type="datetime1">
              <a:rPr lang="ko-KR" altLang="en-US" smtClean="0"/>
              <a:t>2021-06-15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B37BD7-86EF-4544-851F-C6A2ECD1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" y="457200"/>
            <a:ext cx="107462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E6A4B7-DF34-4EA7-BF29-BA3CE200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B2DF-47A9-40D1-8CCE-28FE2873E83F}" type="datetime1">
              <a:rPr lang="ko-KR" altLang="en-US" smtClean="0"/>
              <a:t>2021-06-15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0E3B95-A298-44E6-BCE0-5A59E54B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0" y="326571"/>
            <a:ext cx="11478984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7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965109-6EF0-4C51-A699-534F9337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B2DF-47A9-40D1-8CCE-28FE2873E83F}" type="datetime1">
              <a:rPr lang="ko-KR" altLang="en-US" smtClean="0"/>
              <a:t>2021-06-15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6D3964-98FF-4247-B2A3-B88776F3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8" y="457200"/>
            <a:ext cx="112177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6FA6EF-3BF1-4CEE-A08E-364E817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B2DF-47A9-40D1-8CCE-28FE2873E83F}" type="datetime1">
              <a:rPr lang="ko-KR" altLang="en-US" smtClean="0"/>
              <a:t>2021-06-15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AE07E8-C52D-416A-9E7A-E6064F73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4" y="457200"/>
            <a:ext cx="11299371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2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D68C50-FE9B-46DC-98B7-89609F58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B2DF-47A9-40D1-8CCE-28FE2873E83F}" type="datetime1">
              <a:rPr lang="ko-KR" altLang="en-US" smtClean="0"/>
              <a:t>2021-06-15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E865BB-FB11-4948-8825-5B0FBC18A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57200"/>
            <a:ext cx="11217728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8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{347E5A35-4ECF-411C-BF08-934F404A8BF0}tf78438558_win32</Template>
  <TotalTime>137</TotalTime>
  <Words>103</Words>
  <Application>Microsoft Office PowerPoint</Application>
  <PresentationFormat>와이드스크린</PresentationFormat>
  <Paragraphs>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Malgun Gothic</vt:lpstr>
      <vt:lpstr>Calibri</vt:lpstr>
      <vt:lpstr>Garamond</vt:lpstr>
      <vt:lpstr>SavonVTI</vt:lpstr>
      <vt:lpstr>네트워크실무 홈페이지 만들기</vt:lpstr>
      <vt:lpstr>홈페이지 제목: 제주도 여행지</vt:lpstr>
      <vt:lpstr>홈페이지에 관련 이미지를 클릭하면  한눈에 쉽게 관련 자료를 볼수가있습니다.</vt:lpstr>
      <vt:lpstr>첫번째 숙박으로는 평점좋은 숙박 업체들만 모아놓고 관심있는 업체가 있으면 바로 알아보고 예약을 하기 쉽게 바로아래 숙소 예약 사이트링크를 걸어놔서 바로 예약을 할수있게 만들었습니다   다른 종류들도 아래 그 종류에 맞는 위치정보나 예매 등을 쉽게 알아보고 할수있게 이름과 링크를 만들어 놨습니다.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홈페이지에서 목적을 누르면 이사이트를 왜 만들게 되었는지 이사이트를 이용하는 사람들도 같은마음으로 공감할수있도록 목적을 적어놨습니다.</vt:lpstr>
      <vt:lpstr>제가 사용한 코드입니다 . </vt:lpstr>
      <vt:lpstr>PowerPoint 프레젠테이션</vt:lpstr>
      <vt:lpstr>PowerPoint 프레젠테이션</vt:lpstr>
      <vt:lpstr>감사합니다 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 웹/앱 프로그래밍 스토리 보드</dc:title>
  <dc:creator>박 태영</dc:creator>
  <cp:lastModifiedBy>박 태영</cp:lastModifiedBy>
  <cp:revision>12</cp:revision>
  <dcterms:created xsi:type="dcterms:W3CDTF">2021-05-17T09:49:11Z</dcterms:created>
  <dcterms:modified xsi:type="dcterms:W3CDTF">2021-06-14T15:25:20Z</dcterms:modified>
</cp:coreProperties>
</file>