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6485F-A56F-4BFB-8286-BE0CCE25D23A}" v="1358" dt="2022-06-04T18:46:21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8DD69309-0B75-423F-B37C-711EE7480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BB04A12-EA00-4541-98EB-87E05B26D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B202-DB99-46AB-A21C-F97D7E70F60A}" type="datetime1">
              <a:rPr lang="el-GR" smtClean="0"/>
              <a:t>4/6/2022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F3C31B6-811F-4CA0-8863-B4C80BD06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B3B3F37-006E-43A5-85C2-A157F5DEE6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2C15-8B46-4C9A-91A7-2ECB9AB772E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188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912E6-E374-4285-86C5-7EA6F7360DF0}" type="datetime1">
              <a:rPr lang="el-GR" smtClean="0"/>
              <a:pPr/>
              <a:t>4/6/2022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75110-14A7-4001-A83B-E76E8A1F7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85427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75110-14A7-4001-A83B-E76E8A1F748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80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D00C2-364C-40FC-AE68-6795876AD133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05FBE-156C-40D9-B53C-AD896186E4B3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3AF48-3534-4566-9AA8-46BAEB8805C6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CAC3E-D11D-453F-929C-13A178D92DCF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13" name="Πλαίσιο κειμένου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Πλαίσιο κειμένου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CA6450-C711-47C1-BA97-28C1FD0E0B58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ηλ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Εικόνα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Τίτλος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7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8" name="Θέση κειμένου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9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1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F9A2D-E7B3-4186-8B67-7D11BBBFAC96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Τίτλος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9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0" name="Θέση εικόνας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1" name="Θέση κειμένου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2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3" name="Θέση εικόνας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4" name="Θέση κειμένου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5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6" name="Θέση εικόνας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7" name="Θέση κειμένου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7709F-D1BD-4B3A-9816-DA962B1D10AB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1" name="Σύμβολο κράτησης θέσης κατακόρυφου κειμένου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860A6-01C4-4657-BF57-61612E5097AE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8" name="Σύμβολο κράτησης θέσης κατακόρυφου κειμένου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387D7-2B02-488A-9D51-B868BEE2C3A6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2" name="Θέση περιεχομένου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746F-CE63-4938-93CB-840677E5FEF7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B3962-99C8-4FCD-8C11-2AA945141313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Τίτλος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2" name="Θέση περιεχομένου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13" name="Θέση περιεχομένου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5F3FFD-8B8C-4436-8121-05E6A2A1A1C0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Εικόνα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Τίτλος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2" name="Θέση περιεχομένου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3" name="Θέση περιεχομένου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D33ED-0BD3-4F3A-B37C-FB42FAAE80A1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415884-75F7-4BD0-8460-325E4E38D97A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7DB86-85EC-4DD7-9320-24154C450F7C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περιεχομένου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27EFC-9C0C-44C8-BBCF-3FC63B251DB5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2403C-BC61-4238-BC9B-2282DC2755D4}" type="datetime1">
              <a:rPr lang="el-GR" noProof="0" smtClean="0"/>
              <a:t>4/6/2022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Εικόνα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A9FCA5C-AF10-47AD-9F70-885C375658D7}" type="datetime1">
              <a:rPr lang="el-GR" noProof="0" smtClean="0"/>
              <a:t>4/6/2022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l-GR" dirty="0" err="1"/>
              <a:t>Homework</a:t>
            </a:r>
            <a:r>
              <a:rPr lang="el-GR" dirty="0"/>
              <a:t> 4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Apostolopoulou</a:t>
            </a:r>
            <a:r>
              <a:rPr lang="el-GR" dirty="0"/>
              <a:t> </a:t>
            </a:r>
            <a:r>
              <a:rPr lang="el-GR" dirty="0" err="1"/>
              <a:t>Ioanna</a:t>
            </a:r>
          </a:p>
          <a:p>
            <a:r>
              <a:rPr lang="el-GR" dirty="0" err="1"/>
              <a:t>Toloudis</a:t>
            </a:r>
            <a:r>
              <a:rPr lang="el-GR" dirty="0"/>
              <a:t> </a:t>
            </a:r>
            <a:r>
              <a:rPr lang="el-GR" dirty="0" err="1"/>
              <a:t>Panagiotis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4059E3-E842-E262-3CB0-652806C5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Environment</a:t>
            </a:r>
            <a:r>
              <a:rPr lang="el-GR" dirty="0"/>
              <a:t> 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983D4F-A923-5E31-350B-02C8D21B54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l-GR" dirty="0" err="1"/>
              <a:t>Run</a:t>
            </a:r>
            <a:r>
              <a:rPr lang="el-GR" dirty="0"/>
              <a:t> 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Runs</a:t>
            </a:r>
            <a:r>
              <a:rPr lang="el-GR" dirty="0"/>
              <a:t> </a:t>
            </a:r>
            <a:r>
              <a:rPr lang="el-GR" dirty="0" err="1"/>
              <a:t>programs</a:t>
            </a:r>
            <a:r>
              <a:rPr lang="el-GR" dirty="0"/>
              <a:t> </a:t>
            </a:r>
            <a:r>
              <a:rPr lang="el-GR" dirty="0" err="1"/>
              <a:t>requested</a:t>
            </a:r>
            <a:r>
              <a:rPr lang="el-GR" dirty="0"/>
              <a:t> and </a:t>
            </a:r>
            <a:r>
              <a:rPr lang="el-GR" dirty="0" err="1"/>
              <a:t>places</a:t>
            </a:r>
            <a:r>
              <a:rPr lang="el-GR" dirty="0"/>
              <a:t> </a:t>
            </a:r>
            <a:r>
              <a:rPr lang="el-GR" dirty="0" err="1"/>
              <a:t>them</a:t>
            </a:r>
            <a:r>
              <a:rPr lang="el-GR" dirty="0"/>
              <a:t> in </a:t>
            </a:r>
            <a:r>
              <a:rPr lang="el-GR" dirty="0" err="1"/>
              <a:t>groups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List</a:t>
            </a:r>
            <a:r>
              <a:rPr lang="el-GR" dirty="0"/>
              <a:t> 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Prints</a:t>
            </a:r>
            <a:r>
              <a:rPr lang="el-GR" dirty="0"/>
              <a:t> </a:t>
            </a:r>
            <a:r>
              <a:rPr lang="el-GR" dirty="0" err="1"/>
              <a:t>all</a:t>
            </a:r>
            <a:r>
              <a:rPr lang="el-GR" dirty="0"/>
              <a:t> </a:t>
            </a:r>
            <a:r>
              <a:rPr lang="el-GR" dirty="0" err="1"/>
              <a:t>running</a:t>
            </a:r>
            <a:r>
              <a:rPr lang="el-GR" dirty="0"/>
              <a:t> </a:t>
            </a:r>
            <a:r>
              <a:rPr lang="el-GR" dirty="0" err="1"/>
              <a:t>processes</a:t>
            </a:r>
            <a:r>
              <a:rPr lang="el-GR" dirty="0"/>
              <a:t> and </a:t>
            </a:r>
            <a:r>
              <a:rPr lang="el-GR" dirty="0" err="1"/>
              <a:t>threads</a:t>
            </a:r>
            <a:r>
              <a:rPr lang="el-GR" dirty="0"/>
              <a:t> </a:t>
            </a:r>
            <a:r>
              <a:rPr lang="el-GR" dirty="0" err="1"/>
              <a:t>at</a:t>
            </a:r>
            <a:r>
              <a:rPr lang="el-GR" dirty="0"/>
              <a:t> the </a:t>
            </a:r>
            <a:r>
              <a:rPr lang="el-GR" dirty="0" err="1"/>
              <a:t>momet</a:t>
            </a:r>
            <a:r>
              <a:rPr lang="el-GR" dirty="0"/>
              <a:t> in the </a:t>
            </a:r>
            <a:r>
              <a:rPr lang="el-GR" dirty="0" err="1"/>
              <a:t>Workspace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Kill</a:t>
            </a:r>
            <a:endParaRPr lang="el-GR" dirty="0"/>
          </a:p>
          <a:p>
            <a:pPr lvl="1">
              <a:buClr>
                <a:srgbClr val="000000"/>
              </a:buClr>
            </a:pPr>
            <a:r>
              <a:rPr lang="el-GR" dirty="0" err="1"/>
              <a:t>Kills</a:t>
            </a:r>
            <a:r>
              <a:rPr lang="el-GR" dirty="0"/>
              <a:t> </a:t>
            </a:r>
            <a:r>
              <a:rPr lang="el-GR" dirty="0" err="1"/>
              <a:t>all</a:t>
            </a:r>
            <a:r>
              <a:rPr lang="el-GR" dirty="0"/>
              <a:t> </a:t>
            </a:r>
            <a:r>
              <a:rPr lang="el-GR" dirty="0" err="1"/>
              <a:t>process</a:t>
            </a:r>
            <a:r>
              <a:rPr lang="el-GR" dirty="0"/>
              <a:t> in </a:t>
            </a:r>
            <a:r>
              <a:rPr lang="el-GR" dirty="0" err="1"/>
              <a:t>group</a:t>
            </a:r>
            <a:r>
              <a:rPr lang="el-GR" dirty="0"/>
              <a:t> </a:t>
            </a:r>
            <a:r>
              <a:rPr lang="el-GR" dirty="0" err="1"/>
              <a:t>requested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Migrate</a:t>
            </a:r>
            <a:endParaRPr lang="el-GR" dirty="0"/>
          </a:p>
          <a:p>
            <a:pPr lvl="1">
              <a:buClr>
                <a:srgbClr val="000000"/>
              </a:buClr>
            </a:pPr>
            <a:r>
              <a:rPr lang="el-GR" dirty="0" err="1"/>
              <a:t>Takes</a:t>
            </a:r>
            <a:r>
              <a:rPr lang="el-GR" dirty="0"/>
              <a:t> a </a:t>
            </a:r>
            <a:r>
              <a:rPr lang="el-GR" dirty="0" err="1"/>
              <a:t>process</a:t>
            </a:r>
            <a:r>
              <a:rPr lang="el-GR" dirty="0"/>
              <a:t> </a:t>
            </a:r>
            <a:r>
              <a:rPr lang="el-GR" dirty="0" err="1"/>
              <a:t>form</a:t>
            </a:r>
            <a:r>
              <a:rPr lang="el-GR" dirty="0"/>
              <a:t> 1 </a:t>
            </a:r>
            <a:r>
              <a:rPr lang="el-GR" dirty="0" err="1"/>
              <a:t>machine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another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sending</a:t>
            </a:r>
            <a:r>
              <a:rPr lang="el-GR" dirty="0"/>
              <a:t> </a:t>
            </a:r>
            <a:r>
              <a:rPr lang="el-GR" dirty="0" err="1"/>
              <a:t>its</a:t>
            </a:r>
            <a:r>
              <a:rPr lang="el-GR" dirty="0"/>
              <a:t> </a:t>
            </a:r>
            <a:r>
              <a:rPr lang="el-GR" dirty="0" err="1"/>
              <a:t>data</a:t>
            </a:r>
            <a:r>
              <a:rPr lang="el-GR" dirty="0"/>
              <a:t> </a:t>
            </a:r>
            <a:r>
              <a:rPr lang="el-GR" dirty="0" err="1"/>
              <a:t>over</a:t>
            </a:r>
            <a:r>
              <a:rPr lang="el-GR" dirty="0"/>
              <a:t> </a:t>
            </a:r>
            <a:r>
              <a:rPr lang="el-GR" dirty="0" err="1"/>
              <a:t>network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Help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Prints</a:t>
            </a:r>
            <a:r>
              <a:rPr lang="el-GR" dirty="0"/>
              <a:t> </a:t>
            </a:r>
            <a:r>
              <a:rPr lang="el-GR" dirty="0" err="1"/>
              <a:t>instructions</a:t>
            </a:r>
            <a:r>
              <a:rPr lang="el-GR" dirty="0"/>
              <a:t> on </a:t>
            </a:r>
            <a:r>
              <a:rPr lang="el-GR" dirty="0" err="1"/>
              <a:t>how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use</a:t>
            </a:r>
            <a:r>
              <a:rPr lang="el-GR" dirty="0"/>
              <a:t> </a:t>
            </a:r>
            <a:r>
              <a:rPr lang="el-GR" dirty="0" err="1"/>
              <a:t>our</a:t>
            </a:r>
            <a:r>
              <a:rPr lang="el-GR" dirty="0"/>
              <a:t> </a:t>
            </a:r>
            <a:r>
              <a:rPr lang="el-GR" dirty="0" err="1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43510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65ED96-587B-723D-AC57-EC178975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Parser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827E3F-1FDD-7D92-2461-12694FAAD2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Opens</a:t>
            </a:r>
            <a:r>
              <a:rPr lang="el-GR" dirty="0"/>
              <a:t> </a:t>
            </a:r>
            <a:r>
              <a:rPr lang="el-GR" dirty="0" err="1"/>
              <a:t>files</a:t>
            </a:r>
            <a:r>
              <a:rPr lang="el-GR" dirty="0"/>
              <a:t> </a:t>
            </a:r>
            <a:r>
              <a:rPr lang="el-GR" dirty="0" err="1"/>
              <a:t>requested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run</a:t>
            </a:r>
            <a:r>
              <a:rPr lang="el-GR" dirty="0"/>
              <a:t> 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Checks</a:t>
            </a:r>
            <a:r>
              <a:rPr lang="el-GR" dirty="0"/>
              <a:t> </a:t>
            </a:r>
            <a:r>
              <a:rPr lang="el-GR" dirty="0" err="1"/>
              <a:t>from</a:t>
            </a:r>
            <a:r>
              <a:rPr lang="el-GR" dirty="0"/>
              <a:t> </a:t>
            </a:r>
            <a:r>
              <a:rPr lang="el-GR" dirty="0" err="1"/>
              <a:t>line</a:t>
            </a:r>
            <a:r>
              <a:rPr lang="el-GR" dirty="0"/>
              <a:t> 0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end</a:t>
            </a:r>
            <a:r>
              <a:rPr lang="el-GR" dirty="0"/>
              <a:t> of </a:t>
            </a:r>
            <a:r>
              <a:rPr lang="el-GR" dirty="0" err="1"/>
              <a:t>file</a:t>
            </a:r>
            <a:r>
              <a:rPr lang="el-GR" dirty="0"/>
              <a:t> for </a:t>
            </a:r>
            <a:r>
              <a:rPr lang="el-GR" dirty="0" err="1"/>
              <a:t>syntax</a:t>
            </a:r>
            <a:r>
              <a:rPr lang="el-GR" dirty="0"/>
              <a:t> </a:t>
            </a:r>
            <a:r>
              <a:rPr lang="el-GR" dirty="0" err="1"/>
              <a:t>errors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syntax</a:t>
            </a:r>
            <a:r>
              <a:rPr lang="el-GR" dirty="0"/>
              <a:t> </a:t>
            </a:r>
            <a:r>
              <a:rPr lang="el-GR" dirty="0" err="1"/>
              <a:t>errors</a:t>
            </a:r>
            <a:r>
              <a:rPr lang="el-GR" dirty="0"/>
              <a:t> </a:t>
            </a:r>
            <a:r>
              <a:rPr lang="el-GR" dirty="0" err="1"/>
              <a:t>are</a:t>
            </a:r>
            <a:r>
              <a:rPr lang="el-GR" dirty="0"/>
              <a:t> </a:t>
            </a:r>
            <a:r>
              <a:rPr lang="el-GR" dirty="0" err="1"/>
              <a:t>found</a:t>
            </a:r>
            <a:r>
              <a:rPr lang="el-GR" dirty="0"/>
              <a:t> </a:t>
            </a:r>
            <a:r>
              <a:rPr lang="el-GR" dirty="0" err="1"/>
              <a:t>terminates</a:t>
            </a:r>
            <a:r>
              <a:rPr lang="el-GR" dirty="0"/>
              <a:t> the </a:t>
            </a:r>
            <a:r>
              <a:rPr lang="el-GR" dirty="0" err="1"/>
              <a:t>procedure</a:t>
            </a:r>
            <a:r>
              <a:rPr lang="el-GR" dirty="0"/>
              <a:t>.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loop</a:t>
            </a:r>
            <a:r>
              <a:rPr lang="el-GR" dirty="0"/>
              <a:t> in </a:t>
            </a:r>
            <a:r>
              <a:rPr lang="el-GR" dirty="0" err="1"/>
              <a:t>labels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 </a:t>
            </a:r>
            <a:r>
              <a:rPr lang="el-GR" dirty="0" err="1"/>
              <a:t>detected</a:t>
            </a:r>
            <a:r>
              <a:rPr lang="el-GR" dirty="0"/>
              <a:t>, </a:t>
            </a:r>
            <a:r>
              <a:rPr lang="el-GR" dirty="0" err="1"/>
              <a:t>exits</a:t>
            </a:r>
            <a:r>
              <a:rPr lang="el-GR" dirty="0"/>
              <a:t> the </a:t>
            </a:r>
            <a:r>
              <a:rPr lang="el-GR" dirty="0" err="1"/>
              <a:t>runing</a:t>
            </a:r>
            <a:r>
              <a:rPr lang="el-GR" dirty="0"/>
              <a:t> </a:t>
            </a:r>
            <a:r>
              <a:rPr lang="el-GR" dirty="0" err="1"/>
              <a:t>program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</a:t>
            </a:r>
            <a:r>
              <a:rPr lang="el-GR" dirty="0" err="1"/>
              <a:t>error</a:t>
            </a:r>
            <a:r>
              <a:rPr lang="el-GR" dirty="0"/>
              <a:t> </a:t>
            </a:r>
            <a:r>
              <a:rPr lang="el-GR" dirty="0" err="1"/>
              <a:t>code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6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4">
            <a:extLst>
              <a:ext uri="{FF2B5EF4-FFF2-40B4-BE49-F238E27FC236}">
                <a16:creationId xmlns:a16="http://schemas.microsoft.com/office/drawing/2014/main" id="{23C5B910-A51F-E0EF-22A4-53BA8ACDE1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0195" y="196840"/>
            <a:ext cx="4272656" cy="6211676"/>
          </a:xfrm>
        </p:spPr>
      </p:pic>
    </p:spTree>
    <p:extLst>
      <p:ext uri="{BB962C8B-B14F-4D97-AF65-F5344CB8AC3E}">
        <p14:creationId xmlns:p14="http://schemas.microsoft.com/office/powerpoint/2010/main" val="26036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4">
            <a:extLst>
              <a:ext uri="{FF2B5EF4-FFF2-40B4-BE49-F238E27FC236}">
                <a16:creationId xmlns:a16="http://schemas.microsoft.com/office/drawing/2014/main" id="{8A1C4720-31B5-1770-6A7D-6BAC0829B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99135" y="245068"/>
            <a:ext cx="7313154" cy="6124865"/>
          </a:xfrm>
        </p:spPr>
      </p:pic>
    </p:spTree>
    <p:extLst>
      <p:ext uri="{BB962C8B-B14F-4D97-AF65-F5344CB8AC3E}">
        <p14:creationId xmlns:p14="http://schemas.microsoft.com/office/powerpoint/2010/main" val="26907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9D6B89-FAE4-9EA1-F23B-15DA9F5B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MIGRATION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482201C-7AC4-5A76-D8D6-3C5DCC754C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THE MIGRATION FROM ONE MACHINE TO OTHER IS DONE BY :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Tcp</a:t>
            </a:r>
            <a:r>
              <a:rPr lang="el-GR" dirty="0"/>
              <a:t>/</a:t>
            </a:r>
            <a:r>
              <a:rPr lang="el-GR" dirty="0" err="1"/>
              <a:t>ip</a:t>
            </a:r>
            <a:r>
              <a:rPr lang="el-GR" dirty="0"/>
              <a:t> </a:t>
            </a:r>
            <a:r>
              <a:rPr lang="el-GR" dirty="0" err="1"/>
              <a:t>protocol</a:t>
            </a:r>
            <a:endParaRPr lang="el-GR" dirty="0"/>
          </a:p>
          <a:p>
            <a:pPr lvl="1">
              <a:buClr>
                <a:srgbClr val="000000"/>
              </a:buClr>
            </a:pPr>
            <a:r>
              <a:rPr lang="el-GR" dirty="0" err="1"/>
              <a:t>User</a:t>
            </a:r>
            <a:r>
              <a:rPr lang="el-GR" dirty="0"/>
              <a:t> </a:t>
            </a:r>
            <a:r>
              <a:rPr lang="el-GR" dirty="0" err="1"/>
              <a:t>defines</a:t>
            </a:r>
            <a:r>
              <a:rPr lang="el-GR" dirty="0"/>
              <a:t> the </a:t>
            </a:r>
            <a:r>
              <a:rPr lang="el-GR" dirty="0" err="1"/>
              <a:t>ip</a:t>
            </a:r>
            <a:r>
              <a:rPr lang="el-GR" dirty="0"/>
              <a:t> and </a:t>
            </a:r>
            <a:r>
              <a:rPr lang="el-GR" dirty="0" err="1"/>
              <a:t>port</a:t>
            </a:r>
            <a:r>
              <a:rPr lang="el-GR" dirty="0"/>
              <a:t> for the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host</a:t>
            </a:r>
            <a:r>
              <a:rPr lang="el-GR" dirty="0"/>
              <a:t> </a:t>
            </a:r>
            <a:r>
              <a:rPr lang="el-GR" dirty="0" err="1"/>
              <a:t>machine</a:t>
            </a:r>
          </a:p>
          <a:p>
            <a:pPr>
              <a:buClr>
                <a:srgbClr val="000000"/>
              </a:buClr>
            </a:pPr>
            <a:r>
              <a:rPr lang="el-GR" dirty="0" err="1"/>
              <a:t>Messages</a:t>
            </a:r>
            <a:r>
              <a:rPr lang="el-GR" dirty="0"/>
              <a:t> </a:t>
            </a:r>
            <a:r>
              <a:rPr lang="el-GR" dirty="0" err="1"/>
              <a:t>sent</a:t>
            </a:r>
            <a:r>
              <a:rPr lang="el-GR" dirty="0"/>
              <a:t> </a:t>
            </a:r>
            <a:r>
              <a:rPr lang="el-GR" dirty="0" err="1"/>
              <a:t>between</a:t>
            </a:r>
            <a:r>
              <a:rPr lang="el-GR" dirty="0"/>
              <a:t> </a:t>
            </a:r>
            <a:r>
              <a:rPr lang="el-GR" dirty="0" err="1"/>
              <a:t>menbers</a:t>
            </a:r>
            <a:r>
              <a:rPr lang="el-GR" dirty="0"/>
              <a:t> of the </a:t>
            </a:r>
            <a:r>
              <a:rPr lang="el-GR" dirty="0" err="1"/>
              <a:t>same</a:t>
            </a:r>
            <a:r>
              <a:rPr lang="el-GR" dirty="0"/>
              <a:t> </a:t>
            </a:r>
            <a:r>
              <a:rPr lang="el-GR" dirty="0" err="1"/>
              <a:t>group</a:t>
            </a:r>
            <a:r>
              <a:rPr lang="el-GR" dirty="0"/>
              <a:t> in </a:t>
            </a:r>
            <a:r>
              <a:rPr lang="el-GR" dirty="0" err="1"/>
              <a:t>which</a:t>
            </a:r>
            <a:r>
              <a:rPr lang="el-GR" dirty="0"/>
              <a:t> </a:t>
            </a:r>
            <a:r>
              <a:rPr lang="el-GR" dirty="0" err="1"/>
              <a:t>some</a:t>
            </a:r>
            <a:r>
              <a:rPr lang="el-GR" dirty="0"/>
              <a:t> </a:t>
            </a:r>
            <a:r>
              <a:rPr lang="el-GR" dirty="0" err="1"/>
              <a:t>processes</a:t>
            </a:r>
            <a:r>
              <a:rPr lang="el-GR" dirty="0"/>
              <a:t> </a:t>
            </a:r>
            <a:r>
              <a:rPr lang="el-GR" dirty="0" err="1"/>
              <a:t>migrated</a:t>
            </a:r>
            <a:r>
              <a:rPr lang="el-GR" dirty="0"/>
              <a:t> </a:t>
            </a:r>
            <a:r>
              <a:rPr lang="el-GR" dirty="0" err="1"/>
              <a:t>into</a:t>
            </a:r>
            <a:r>
              <a:rPr lang="el-GR" dirty="0"/>
              <a:t> </a:t>
            </a:r>
            <a:r>
              <a:rPr lang="el-GR" dirty="0" err="1"/>
              <a:t>other</a:t>
            </a:r>
            <a:r>
              <a:rPr lang="el-GR" dirty="0"/>
              <a:t> </a:t>
            </a:r>
            <a:r>
              <a:rPr lang="el-GR" dirty="0" err="1"/>
              <a:t>machine</a:t>
            </a:r>
            <a:r>
              <a:rPr lang="el-GR" dirty="0"/>
              <a:t> :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Find</a:t>
            </a:r>
            <a:r>
              <a:rPr lang="el-GR" dirty="0"/>
              <a:t> the </a:t>
            </a:r>
            <a:r>
              <a:rPr lang="el-GR" dirty="0" err="1"/>
              <a:t>machine</a:t>
            </a:r>
            <a:r>
              <a:rPr lang="el-GR" dirty="0"/>
              <a:t> </a:t>
            </a:r>
            <a:r>
              <a:rPr lang="el-GR" dirty="0" err="1"/>
              <a:t>that</a:t>
            </a:r>
            <a:r>
              <a:rPr lang="el-GR" dirty="0"/>
              <a:t> </a:t>
            </a:r>
            <a:r>
              <a:rPr lang="el-GR" dirty="0" err="1"/>
              <a:t>hosts</a:t>
            </a:r>
            <a:r>
              <a:rPr lang="el-GR" dirty="0"/>
              <a:t> the </a:t>
            </a:r>
            <a:r>
              <a:rPr lang="el-GR" dirty="0" err="1"/>
              <a:t>process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using</a:t>
            </a:r>
            <a:r>
              <a:rPr lang="el-GR" dirty="0"/>
              <a:t> </a:t>
            </a:r>
            <a:r>
              <a:rPr lang="el-GR" dirty="0" err="1"/>
              <a:t>multicast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Sends</a:t>
            </a:r>
            <a:r>
              <a:rPr lang="el-GR" dirty="0"/>
              <a:t> </a:t>
            </a:r>
            <a:r>
              <a:rPr lang="el-GR" dirty="0" err="1"/>
              <a:t>message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data</a:t>
            </a:r>
            <a:r>
              <a:rPr lang="el-GR" dirty="0"/>
              <a:t> </a:t>
            </a:r>
            <a:r>
              <a:rPr lang="el-GR" dirty="0" err="1"/>
              <a:t>over</a:t>
            </a:r>
            <a:r>
              <a:rPr lang="el-GR" dirty="0"/>
              <a:t> </a:t>
            </a:r>
            <a:r>
              <a:rPr lang="el-GR" dirty="0" err="1"/>
              <a:t>tcp</a:t>
            </a:r>
            <a:r>
              <a:rPr lang="el-GR" dirty="0"/>
              <a:t>/</a:t>
            </a:r>
            <a:r>
              <a:rPr lang="el-GR" dirty="0" err="1"/>
              <a:t>ip</a:t>
            </a:r>
            <a:r>
              <a:rPr lang="el-GR" dirty="0"/>
              <a:t> </a:t>
            </a:r>
            <a:r>
              <a:rPr lang="el-GR" dirty="0" err="1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5371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4">
            <a:extLst>
              <a:ext uri="{FF2B5EF4-FFF2-40B4-BE49-F238E27FC236}">
                <a16:creationId xmlns:a16="http://schemas.microsoft.com/office/drawing/2014/main" id="{78BD3ECA-BB00-1E0B-B2CE-061F8AA887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0663" y="274004"/>
            <a:ext cx="7821667" cy="6076638"/>
          </a:xfrm>
        </p:spPr>
      </p:pic>
    </p:spTree>
    <p:extLst>
      <p:ext uri="{BB962C8B-B14F-4D97-AF65-F5344CB8AC3E}">
        <p14:creationId xmlns:p14="http://schemas.microsoft.com/office/powerpoint/2010/main" val="41375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C989A9-A69F-3BFE-7A7F-80548384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Load</a:t>
            </a:r>
            <a:r>
              <a:rPr lang="el-GR" dirty="0"/>
              <a:t> </a:t>
            </a:r>
            <a:r>
              <a:rPr lang="el-GR" dirty="0" err="1"/>
              <a:t>balance</a:t>
            </a:r>
            <a:r>
              <a:rPr lang="el-GR" dirty="0"/>
              <a:t> (</a:t>
            </a:r>
            <a:r>
              <a:rPr lang="el-GR" dirty="0" err="1"/>
              <a:t>Theoretically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8FBD67-D69D-45A0-9AA5-2D36627C6D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26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l-GR" dirty="0"/>
              <a:t>1 </a:t>
            </a:r>
            <a:r>
              <a:rPr lang="el-GR" dirty="0" err="1"/>
              <a:t>machine</a:t>
            </a:r>
            <a:r>
              <a:rPr lang="el-GR" dirty="0"/>
              <a:t> 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defined</a:t>
            </a:r>
            <a:r>
              <a:rPr lang="el-GR" dirty="0"/>
              <a:t> </a:t>
            </a:r>
            <a:r>
              <a:rPr lang="el-GR" dirty="0" err="1"/>
              <a:t>as</a:t>
            </a:r>
            <a:r>
              <a:rPr lang="el-GR" dirty="0"/>
              <a:t> the </a:t>
            </a:r>
            <a:r>
              <a:rPr lang="el-GR" dirty="0" err="1"/>
              <a:t>co-ordinator</a:t>
            </a:r>
            <a:r>
              <a:rPr lang="el-GR" dirty="0"/>
              <a:t> 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Sends</a:t>
            </a:r>
            <a:r>
              <a:rPr lang="el-GR" dirty="0"/>
              <a:t> a 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request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every</a:t>
            </a:r>
            <a:r>
              <a:rPr lang="el-GR" dirty="0"/>
              <a:t> </a:t>
            </a:r>
            <a:r>
              <a:rPr lang="el-GR" dirty="0" err="1"/>
              <a:t>active</a:t>
            </a:r>
            <a:r>
              <a:rPr lang="el-GR" dirty="0"/>
              <a:t> </a:t>
            </a:r>
            <a:r>
              <a:rPr lang="el-GR" dirty="0" err="1"/>
              <a:t>machine</a:t>
            </a:r>
            <a:r>
              <a:rPr lang="el-GR" dirty="0"/>
              <a:t> </a:t>
            </a:r>
            <a:r>
              <a:rPr lang="el-GR" dirty="0" err="1"/>
              <a:t>runing</a:t>
            </a:r>
            <a:r>
              <a:rPr lang="el-GR" dirty="0"/>
              <a:t> the </a:t>
            </a:r>
            <a:r>
              <a:rPr lang="el-GR" dirty="0" err="1"/>
              <a:t>workspace</a:t>
            </a:r>
            <a:r>
              <a:rPr lang="el-GR" dirty="0"/>
              <a:t> </a:t>
            </a:r>
            <a:r>
              <a:rPr lang="el-GR" dirty="0" err="1"/>
              <a:t>asking</a:t>
            </a:r>
            <a:r>
              <a:rPr lang="el-GR" dirty="0"/>
              <a:t> for </a:t>
            </a:r>
            <a:r>
              <a:rPr lang="el-GR" dirty="0" err="1"/>
              <a:t>their</a:t>
            </a:r>
            <a:r>
              <a:rPr lang="el-GR" dirty="0"/>
              <a:t> </a:t>
            </a:r>
            <a:r>
              <a:rPr lang="el-GR" dirty="0" err="1"/>
              <a:t>load</a:t>
            </a:r>
            <a:endParaRPr lang="el-GR"/>
          </a:p>
          <a:p>
            <a:pPr lvl="1">
              <a:buClr>
                <a:srgbClr val="000000"/>
              </a:buClr>
            </a:pPr>
            <a:r>
              <a:rPr lang="el-GR" dirty="0" err="1"/>
              <a:t>When</a:t>
            </a:r>
            <a:r>
              <a:rPr lang="el-GR" dirty="0"/>
              <a:t> </a:t>
            </a:r>
            <a:r>
              <a:rPr lang="el-GR" dirty="0" err="1"/>
              <a:t>data</a:t>
            </a:r>
            <a:r>
              <a:rPr lang="el-GR" dirty="0"/>
              <a:t> </a:t>
            </a:r>
            <a:r>
              <a:rPr lang="el-GR" dirty="0" err="1"/>
              <a:t>are</a:t>
            </a:r>
            <a:r>
              <a:rPr lang="el-GR" dirty="0"/>
              <a:t> </a:t>
            </a:r>
            <a:r>
              <a:rPr lang="el-GR" dirty="0" err="1"/>
              <a:t>collected</a:t>
            </a:r>
            <a:r>
              <a:rPr lang="el-GR" dirty="0"/>
              <a:t> </a:t>
            </a:r>
            <a:r>
              <a:rPr lang="el-GR" dirty="0" err="1"/>
              <a:t>places</a:t>
            </a:r>
            <a:r>
              <a:rPr lang="el-GR" dirty="0"/>
              <a:t> </a:t>
            </a:r>
            <a:r>
              <a:rPr lang="el-GR" dirty="0" err="1"/>
              <a:t>them</a:t>
            </a:r>
            <a:r>
              <a:rPr lang="el-GR" dirty="0"/>
              <a:t> </a:t>
            </a:r>
            <a:r>
              <a:rPr lang="el-GR" dirty="0" err="1"/>
              <a:t>into</a:t>
            </a:r>
            <a:r>
              <a:rPr lang="el-GR" dirty="0"/>
              <a:t> a </a:t>
            </a:r>
            <a:r>
              <a:rPr lang="el-GR" dirty="0" err="1"/>
              <a:t>global</a:t>
            </a:r>
            <a:r>
              <a:rPr lang="el-GR" dirty="0"/>
              <a:t> </a:t>
            </a:r>
            <a:r>
              <a:rPr lang="el-GR" dirty="0" err="1"/>
              <a:t>distributed</a:t>
            </a:r>
            <a:r>
              <a:rPr lang="el-GR" dirty="0"/>
              <a:t> </a:t>
            </a:r>
            <a:r>
              <a:rPr lang="el-GR" dirty="0" err="1"/>
              <a:t>buffer</a:t>
            </a:r>
            <a:r>
              <a:rPr lang="el-GR" dirty="0"/>
              <a:t> </a:t>
            </a:r>
            <a:r>
              <a:rPr lang="el-GR" dirty="0" err="1"/>
              <a:t>that</a:t>
            </a:r>
            <a:r>
              <a:rPr lang="el-GR" dirty="0"/>
              <a:t> </a:t>
            </a:r>
            <a:r>
              <a:rPr lang="el-GR" dirty="0" err="1"/>
              <a:t>every</a:t>
            </a:r>
            <a:r>
              <a:rPr lang="el-GR" dirty="0"/>
              <a:t> </a:t>
            </a:r>
            <a:r>
              <a:rPr lang="el-GR" dirty="0" err="1"/>
              <a:t>machine</a:t>
            </a:r>
            <a:r>
              <a:rPr lang="el-GR" dirty="0"/>
              <a:t> </a:t>
            </a:r>
            <a:r>
              <a:rPr lang="el-GR" dirty="0" err="1"/>
              <a:t>has</a:t>
            </a:r>
            <a:r>
              <a:rPr lang="el-GR" dirty="0"/>
              <a:t> </a:t>
            </a:r>
            <a:r>
              <a:rPr lang="el-GR" dirty="0" err="1"/>
              <a:t>access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 </a:t>
            </a:r>
          </a:p>
          <a:p>
            <a:pPr lvl="1">
              <a:buClr>
                <a:srgbClr val="000000"/>
              </a:buClr>
            </a:pPr>
            <a:r>
              <a:rPr lang="el-GR" dirty="0" err="1"/>
              <a:t>Buffer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consisted</a:t>
            </a:r>
            <a:r>
              <a:rPr lang="el-GR" dirty="0"/>
              <a:t> of the </a:t>
            </a:r>
            <a:r>
              <a:rPr lang="el-GR" dirty="0" err="1"/>
              <a:t>name_of_machine</a:t>
            </a:r>
            <a:r>
              <a:rPr lang="el-GR" dirty="0"/>
              <a:t> (</a:t>
            </a:r>
            <a:r>
              <a:rPr lang="el-GR" dirty="0" err="1"/>
              <a:t>ip.port</a:t>
            </a:r>
            <a:r>
              <a:rPr lang="el-GR" dirty="0"/>
              <a:t>) and the </a:t>
            </a:r>
            <a:r>
              <a:rPr lang="el-GR" dirty="0" err="1"/>
              <a:t>counter</a:t>
            </a:r>
            <a:r>
              <a:rPr lang="el-GR" dirty="0"/>
              <a:t> of </a:t>
            </a:r>
            <a:r>
              <a:rPr lang="el-GR" dirty="0" err="1"/>
              <a:t>load</a:t>
            </a:r>
            <a:endParaRPr lang="el-GR"/>
          </a:p>
          <a:p>
            <a:pPr lvl="1">
              <a:buClr>
                <a:srgbClr val="000000"/>
              </a:buClr>
            </a:pPr>
            <a:r>
              <a:rPr lang="el-GR" dirty="0"/>
              <a:t>Sum of </a:t>
            </a:r>
            <a:r>
              <a:rPr lang="el-GR" dirty="0" err="1"/>
              <a:t>loads</a:t>
            </a:r>
            <a:r>
              <a:rPr lang="el-GR" dirty="0"/>
              <a:t> </a:t>
            </a:r>
            <a:r>
              <a:rPr lang="el-GR" dirty="0" err="1"/>
              <a:t>is</a:t>
            </a:r>
            <a:r>
              <a:rPr lang="el-GR" dirty="0"/>
              <a:t> </a:t>
            </a:r>
            <a:r>
              <a:rPr lang="el-GR" dirty="0" err="1"/>
              <a:t>calculated</a:t>
            </a:r>
            <a:r>
              <a:rPr lang="el-GR" dirty="0"/>
              <a:t> </a:t>
            </a:r>
          </a:p>
          <a:p>
            <a:pPr lvl="1">
              <a:buClr>
                <a:srgbClr val="000000"/>
              </a:buClr>
            </a:pPr>
            <a:r>
              <a:rPr lang="el-GR" dirty="0"/>
              <a:t>And </a:t>
            </a:r>
            <a:r>
              <a:rPr lang="el-GR" dirty="0" err="1"/>
              <a:t>then</a:t>
            </a:r>
            <a:r>
              <a:rPr lang="el-GR" dirty="0"/>
              <a:t> the </a:t>
            </a:r>
            <a:r>
              <a:rPr lang="el-GR" dirty="0" err="1"/>
              <a:t>average</a:t>
            </a:r>
            <a:r>
              <a:rPr lang="el-GR" dirty="0"/>
              <a:t> </a:t>
            </a:r>
            <a:r>
              <a:rPr lang="el-GR" dirty="0" err="1"/>
              <a:t>number</a:t>
            </a:r>
            <a:r>
              <a:rPr lang="el-GR" dirty="0"/>
              <a:t> of </a:t>
            </a:r>
            <a:r>
              <a:rPr lang="el-GR" dirty="0" err="1"/>
              <a:t>processes</a:t>
            </a:r>
            <a:r>
              <a:rPr lang="el-GR" dirty="0"/>
              <a:t> per </a:t>
            </a:r>
            <a:r>
              <a:rPr lang="el-GR" dirty="0" err="1"/>
              <a:t>machine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calculated</a:t>
            </a:r>
          </a:p>
          <a:p>
            <a:pPr lvl="1">
              <a:buClr>
                <a:srgbClr val="000000"/>
              </a:buClr>
            </a:pPr>
            <a:endParaRPr lang="el-GR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,Sans-Serif" panose="020B0604020202020204" pitchFamily="34" charset="0"/>
            </a:pPr>
            <a:r>
              <a:rPr lang="el-GR" dirty="0">
                <a:ea typeface="+mn-lt"/>
                <a:cs typeface="+mn-lt"/>
              </a:rPr>
              <a:t>THEN THE CO-ORDINATOR INFORMS EACH MACHINE OF THE MIGRATIONS NEEDED TO BE DONE SO IT IS BALANCED</a:t>
            </a:r>
          </a:p>
          <a:p>
            <a:pPr lvl="1">
              <a:buClr>
                <a:srgbClr val="000000"/>
              </a:buClr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86728935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Ευρεία οθόνη</PresentationFormat>
  <Paragraphs>1</Paragraphs>
  <Slides>8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Σταγονίδιο</vt:lpstr>
      <vt:lpstr>Homework 4</vt:lpstr>
      <vt:lpstr>Environment </vt:lpstr>
      <vt:lpstr>Parser</vt:lpstr>
      <vt:lpstr>Παρουσίαση του PowerPoint</vt:lpstr>
      <vt:lpstr>Παρουσίαση του PowerPoint</vt:lpstr>
      <vt:lpstr>MIGRATION</vt:lpstr>
      <vt:lpstr>Παρουσίαση του PowerPoint</vt:lpstr>
      <vt:lpstr>Load balance (Theoretically)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213</cp:revision>
  <dcterms:created xsi:type="dcterms:W3CDTF">2022-06-04T17:21:46Z</dcterms:created>
  <dcterms:modified xsi:type="dcterms:W3CDTF">2022-06-04T18:49:07Z</dcterms:modified>
</cp:coreProperties>
</file>