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00" d="100"/>
          <a:sy n="200" d="100"/>
        </p:scale>
        <p:origin x="-3568" y="-1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B356-C88D-C5BB-094C-2432E1C5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9B76-9D43-F394-7E9A-5ECFBF62B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0554-71C8-F1FE-DC62-EB9F0394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EA25-8D36-E550-DD01-4809774E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1295-46F2-0103-A3CC-D4023C0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26C3-106A-B7B9-F3D3-CF5D92A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B19D-5773-7464-D05D-F4A44E5E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30AC-6D09-DBC8-732F-7566978A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3AA6B-7563-ABB7-4E11-B2B05B1D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80EC-CB61-0EE6-EB42-6A33D35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5A40-1FEE-763F-D5F2-A77BBECF8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FAFB2-F22D-DBD2-54ED-9D8480BA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4E389-A2B0-A12D-BC73-6BE05076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E826-19EF-1E45-28A8-7E423E1C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432F-248A-8CCD-774C-0472B14B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3FD1-04AA-F678-5748-A425B3AE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B8322-6807-3806-C1B7-5BCF3140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615E-C752-A02F-730B-3B0A15A0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22A4-E1BE-2235-AB80-F349C972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41B5-C847-2BA3-F370-0D14EC80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2A1F-8C0A-A055-152B-81DF282F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DD7EE-2A49-6E0A-7042-D306726D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366F-9DAF-5FA2-083D-AFC5CFB5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941E-A311-079E-DBB8-B61E07B2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E2D3-0139-52FB-811C-D91067FA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F9E-486D-967D-D2AC-A7D5CCC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A3EF-22F9-D2B4-DBAC-AA611E28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B0F9-B18E-5C11-5D78-681EFC8E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6930-777C-A810-7574-155B4948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0F98F-B89D-3BEA-93F4-BA805F47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B161-0C50-BA91-444E-7DD85F90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7931-B698-8A53-09A4-3A941FEB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68FC-0C8C-E80B-9C01-B205584E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493A-EA19-08AE-6495-4D824F2D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484F6-AF5A-032E-5BED-E0EF278F7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E9EC8-0436-D623-5F76-2B9F43995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EEDAB-702B-7317-D3BE-242D6CF0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0E6F2-D2B5-C8E4-8E60-A5BBA9B3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79F6E-19DC-3E3C-A65B-D6F278CF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BD3A-8C37-CC80-531F-29E43CC6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9261D-4C3D-2F52-5E11-E1F9965C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53EA5-AF55-783A-A600-851C66D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0D21F-3E1D-2FE0-93F5-465DCA1D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95594-3039-C734-C54C-64B09619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1912E-4C28-69DD-4D78-4D778BC2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D3BD3-3154-6BBA-2324-01E8CE76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FB97-F01B-F3F2-88E9-AF2D1008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D0CE-A714-9DE9-FAE4-F2FCE07D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AC311-B721-664E-61D9-2FD7FCD20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4EA0-C3DF-A2F6-F6B4-1B85A29B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134FC-0B23-0512-B80B-DDE5D855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AD204-776A-93F7-3809-82700D44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6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AA7-64C6-0473-7778-0C1C6651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C9555-B62E-B9D4-148A-8E75F0D47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4052-369F-06A2-296B-36A77748B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9135-E304-49CA-3FA8-3558394D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E064-DE01-B67B-E183-3EF76DA2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2DAD-A847-11D7-5C42-56AD7788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97E7A-F542-1719-22DA-5FC01A2A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2F2B4-C790-ADD8-684C-6D831F726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0B6B-0E11-BD72-9A62-5845DF9C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5A5-8580-E44A-8B3E-5ED4909222C0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3576-D0CD-9EB8-70D6-22896E8F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B5DD-06E7-BC3C-E6AE-365B661C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F8E6-CB44-7C48-B0D0-2DC444EB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7B88C9-7821-B8FD-94FE-89F7209484DB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FD9805D-6028-6E22-CE99-A08D032CFF0F}"/>
              </a:ext>
            </a:extLst>
          </p:cNvPr>
          <p:cNvSpPr/>
          <p:nvPr/>
        </p:nvSpPr>
        <p:spPr>
          <a:xfrm>
            <a:off x="4724400" y="2057400"/>
            <a:ext cx="2743200" cy="2743200"/>
          </a:xfrm>
          <a:prstGeom prst="roundRect">
            <a:avLst/>
          </a:prstGeom>
          <a:solidFill>
            <a:schemeClr val="bg1"/>
          </a:solidFill>
          <a:ln w="381000" cmpd="thickThin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Wi-Fi with solid fill">
            <a:extLst>
              <a:ext uri="{FF2B5EF4-FFF2-40B4-BE49-F238E27FC236}">
                <a16:creationId xmlns:a16="http://schemas.microsoft.com/office/drawing/2014/main" id="{ECECCFDD-CAD8-44F4-0050-D5530EA5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840" y="2070992"/>
            <a:ext cx="1828800" cy="1828800"/>
          </a:xfrm>
          <a:prstGeom prst="rect">
            <a:avLst/>
          </a:prstGeom>
        </p:spPr>
      </p:pic>
      <p:pic>
        <p:nvPicPr>
          <p:cNvPr id="7" name="Graphic 6" descr="Signal with solid fill">
            <a:extLst>
              <a:ext uri="{FF2B5EF4-FFF2-40B4-BE49-F238E27FC236}">
                <a16:creationId xmlns:a16="http://schemas.microsoft.com/office/drawing/2014/main" id="{A2B6D0F4-7282-45A0-BFDD-D9F2C23F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80" y="2985392"/>
            <a:ext cx="1463040" cy="14630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7D495-D5EC-9403-56B1-FC894E29EF45}"/>
              </a:ext>
            </a:extLst>
          </p:cNvPr>
          <p:cNvCxnSpPr>
            <a:cxnSpLocks/>
          </p:cNvCxnSpPr>
          <p:nvPr/>
        </p:nvCxnSpPr>
        <p:spPr>
          <a:xfrm flipV="1">
            <a:off x="5004486" y="2323070"/>
            <a:ext cx="2286000" cy="228600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6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Payam Torab</dc:creator>
  <cp:lastModifiedBy>Payam Torab</cp:lastModifiedBy>
  <cp:revision>1</cp:revision>
  <dcterms:created xsi:type="dcterms:W3CDTF">2023-05-22T17:26:41Z</dcterms:created>
  <dcterms:modified xsi:type="dcterms:W3CDTF">2023-05-24T04:42:52Z</dcterms:modified>
</cp:coreProperties>
</file>