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B7E3-9D23-48DB-91D8-F9FA810A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A28C1-AE36-4A58-A3A7-3A0D858A8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022A-F191-4C7F-92B5-98064D61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C8DA-1D83-437A-9DB8-245A0B5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FCE3A-D084-4DBF-8DC2-89CFC2D3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E0D6-324C-47AF-9FAA-28B829B4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58CE-7165-4872-9B98-EB08D0E8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27D8-B3F1-4F17-84D8-D0D3E7AA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C1D3-50AC-4AB8-BA71-100C2A82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C44E-6CF8-4BB7-A39A-CBFF8948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1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06E2A-6C7C-4664-B316-56281169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46699-B011-4856-891A-361A799EF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6858-A2C0-470E-921C-C6590E57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DC5B-16B0-474A-A778-078E2E68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A3DD-3B53-4378-A61E-D0FE0931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44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F1F1-D487-4DD2-8AAE-02F76FD5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BCC-07C2-4369-B510-AA561A35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8EFF-10FA-49AF-949A-EAA0417E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1ABC-973C-451A-A4E0-38280D0A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C5BE2-7DC1-4DA4-880C-4EC1CAD5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09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D263-776F-4E2A-8B46-53422816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2CDBE-811C-45EF-8E57-0DAD4E3C4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83C4-B383-4ED4-8239-EB2E988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5A8E-3EA3-424F-ABCA-8F32073C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172B-F461-4DD9-A1C4-EEB9534B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33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13A7-4270-4691-87A1-F0D39FD3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231A-B158-4097-9B94-12EC261EE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71369-8EB9-47FD-841C-097E1090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AE981-0361-47BF-9052-7F92E1F8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763F-B5EA-4718-A2D0-15239F8C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C08E0-1B02-4939-A45D-66CCF602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1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9977-AD5E-435C-94AE-673619BB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FAAA9-F33D-4614-BCEA-4FDE78DB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15097-7B6D-4A11-8B39-2170D9644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287F0-02CD-47BB-B643-FF3A9B789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F3ECC-A30B-48FF-84FF-C8C141036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AC7D6-B95A-4A1F-9B74-2E20783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46690-0959-4E2F-9546-8B560C6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0E66A-A216-4D30-8F23-6AA29D75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69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C648-259D-4A98-8DF1-54A9C015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988C4-BB45-44E1-B92E-4E6AA3C3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5229-2182-42F1-9EB0-58243696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C7F87-A72E-4331-A1D7-B98F56F6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00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D4408-1199-4CA6-937F-CF5B6FAD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A5EE0-8F08-4B1F-9AD6-69371C78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489D-C141-4157-BD18-FEBB6416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07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A797-3E37-4F5A-AAFF-7F74F7DD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9166-6D48-4057-90C0-F34DCC8B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306D0-E0C8-492B-9F0D-E14592F09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3DB8-9FA5-4F16-97C2-11C1C9AC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AEA0-E819-4A57-928F-EEB29214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6593-8E7F-4523-BB2E-961603C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86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68F5-3464-40FB-AAC5-20A132E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20B66-F0E6-49B7-B25F-E21779D9A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6F1B-3A38-4073-B4A8-3DAE5695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D1008-6F7C-47FD-8FAE-15C5E8F3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C6A2-C1AE-450E-8B15-C266E799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7FEA-1192-442C-B3F6-80D1A1E1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25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FEA23-1E14-4596-A6D3-7B310B5C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5620-4136-4842-9CB4-F2A0BC1E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9C42-A359-43E6-AEF6-E0B9591B5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CF5B-7633-4B8E-86CD-70A5AFA84DF8}" type="datetimeFigureOut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D3CC-E551-481D-8E1C-84DCBA580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BCC9-6238-4430-BE2C-4F592D592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061B4-966C-4212-AAAC-782944624F9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20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75E0ED7-5080-4EA8-8CE0-CF2F081C9296}"/>
              </a:ext>
            </a:extLst>
          </p:cNvPr>
          <p:cNvSpPr/>
          <p:nvPr/>
        </p:nvSpPr>
        <p:spPr>
          <a:xfrm>
            <a:off x="309094" y="1272862"/>
            <a:ext cx="1395881" cy="50831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description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B17F3D-85B0-4D5E-A58B-C791E8192953}"/>
              </a:ext>
            </a:extLst>
          </p:cNvPr>
          <p:cNvSpPr/>
          <p:nvPr/>
        </p:nvSpPr>
        <p:spPr>
          <a:xfrm>
            <a:off x="2741052" y="4118557"/>
            <a:ext cx="1916671" cy="77729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/>
              <a:t>name</a:t>
            </a:r>
            <a:endParaRPr lang="es-ES" dirty="0"/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ES" u="sng" dirty="0" err="1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hub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1B9D5-9BF6-4757-B8F2-624BF3259E17}"/>
              </a:ext>
            </a:extLst>
          </p:cNvPr>
          <p:cNvSpPr/>
          <p:nvPr/>
        </p:nvSpPr>
        <p:spPr>
          <a:xfrm>
            <a:off x="2747827" y="912254"/>
            <a:ext cx="1740793" cy="142136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r>
              <a:rPr lang="es-ES" dirty="0" err="1"/>
              <a:t>name</a:t>
            </a:r>
            <a:endParaRPr lang="es-ES" dirty="0"/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hostname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ES" dirty="0" err="1"/>
              <a:t>type</a:t>
            </a:r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6B178-09B8-4C4B-A854-B008F6CBA14A}"/>
              </a:ext>
            </a:extLst>
          </p:cNvPr>
          <p:cNvSpPr/>
          <p:nvPr/>
        </p:nvSpPr>
        <p:spPr>
          <a:xfrm>
            <a:off x="309094" y="912254"/>
            <a:ext cx="1395881" cy="36060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scenario</a:t>
            </a:r>
            <a:r>
              <a:rPr lang="es-ES" dirty="0"/>
              <a:t> (1)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89685-B56C-475F-9709-91A0F0CE0F75}"/>
              </a:ext>
            </a:extLst>
          </p:cNvPr>
          <p:cNvSpPr/>
          <p:nvPr/>
        </p:nvSpPr>
        <p:spPr>
          <a:xfrm>
            <a:off x="2741053" y="912254"/>
            <a:ext cx="1740795" cy="36060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container</a:t>
            </a:r>
            <a:r>
              <a:rPr lang="es-ES" dirty="0"/>
              <a:t> (1…*)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CC23C-190A-42F3-81D6-1242A8F25410}"/>
              </a:ext>
            </a:extLst>
          </p:cNvPr>
          <p:cNvSpPr/>
          <p:nvPr/>
        </p:nvSpPr>
        <p:spPr>
          <a:xfrm>
            <a:off x="2741053" y="3757948"/>
            <a:ext cx="1916669" cy="36060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network</a:t>
            </a:r>
            <a:r>
              <a:rPr lang="es-ES" dirty="0"/>
              <a:t> (0…*)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B6F53-223C-4B96-A73B-13D7864589EA}"/>
              </a:ext>
            </a:extLst>
          </p:cNvPr>
          <p:cNvSpPr/>
          <p:nvPr/>
        </p:nvSpPr>
        <p:spPr>
          <a:xfrm>
            <a:off x="5225603" y="3757948"/>
            <a:ext cx="1740794" cy="36060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container</a:t>
            </a:r>
            <a:r>
              <a:rPr lang="es-ES" dirty="0"/>
              <a:t> (0…*)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08BAB9-849F-4BD3-8752-891F113C52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04975" y="1092558"/>
            <a:ext cx="103607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FA648-D00E-48B4-961F-EC536953C33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704975" y="1092558"/>
            <a:ext cx="1036078" cy="2845694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BF5F5B-B197-474F-8DAE-066E44D7420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657722" y="3938252"/>
            <a:ext cx="567881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4BCDE-869A-4942-85F9-F709CF9C2F1F}"/>
              </a:ext>
            </a:extLst>
          </p:cNvPr>
          <p:cNvSpPr/>
          <p:nvPr/>
        </p:nvSpPr>
        <p:spPr>
          <a:xfrm>
            <a:off x="5225604" y="4118556"/>
            <a:ext cx="1740794" cy="43439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CA8A45-7F22-4F50-BDF1-3E017759D2CF}"/>
              </a:ext>
            </a:extLst>
          </p:cNvPr>
          <p:cNvSpPr/>
          <p:nvPr/>
        </p:nvSpPr>
        <p:spPr>
          <a:xfrm>
            <a:off x="7654624" y="3757948"/>
            <a:ext cx="1740794" cy="36060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interface</a:t>
            </a:r>
            <a:r>
              <a:rPr lang="es-ES" dirty="0"/>
              <a:t> (1…*)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8A9D54-2869-4EAA-95BF-A3BB5A59A1B3}"/>
              </a:ext>
            </a:extLst>
          </p:cNvPr>
          <p:cNvSpPr/>
          <p:nvPr/>
        </p:nvSpPr>
        <p:spPr>
          <a:xfrm>
            <a:off x="7654625" y="4118556"/>
            <a:ext cx="1740794" cy="43439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/>
              <a:t>name</a:t>
            </a:r>
            <a:endParaRPr lang="es-E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605FCD-8EF0-4F3E-9861-184C7F681D77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6966397" y="3938252"/>
            <a:ext cx="6882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9FCB2-0164-46F9-B34C-A518CCA61BAF}"/>
              </a:ext>
            </a:extLst>
          </p:cNvPr>
          <p:cNvSpPr/>
          <p:nvPr/>
        </p:nvSpPr>
        <p:spPr>
          <a:xfrm>
            <a:off x="9971154" y="3757948"/>
            <a:ext cx="1740794" cy="36060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ip</a:t>
            </a:r>
            <a:r>
              <a:rPr lang="es-ES" dirty="0"/>
              <a:t> (0…*)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232E4D-9DA5-4C37-ACD0-21B04C35C297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9395418" y="3938252"/>
            <a:ext cx="575736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353249-F4CD-47D8-927F-246EE69EF46F}"/>
              </a:ext>
            </a:extLst>
          </p:cNvPr>
          <p:cNvSpPr/>
          <p:nvPr/>
        </p:nvSpPr>
        <p:spPr>
          <a:xfrm>
            <a:off x="5188753" y="912254"/>
            <a:ext cx="3336268" cy="36060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interface</a:t>
            </a:r>
            <a:r>
              <a:rPr lang="es-ES" dirty="0"/>
              <a:t> (1…*)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A3F9D5-3334-4FD8-9736-F24E5FD998EB}"/>
              </a:ext>
            </a:extLst>
          </p:cNvPr>
          <p:cNvSpPr/>
          <p:nvPr/>
        </p:nvSpPr>
        <p:spPr>
          <a:xfrm>
            <a:off x="5188754" y="1272861"/>
            <a:ext cx="3336268" cy="142135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err="1"/>
              <a:t>name</a:t>
            </a:r>
            <a:endParaRPr lang="es-ES" dirty="0"/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enable_ipv6 (</a:t>
            </a:r>
            <a:r>
              <a:rPr lang="es-ES" u="sng" dirty="0">
                <a:solidFill>
                  <a:schemeClr val="bg1">
                    <a:lumMod val="50000"/>
                  </a:schemeClr>
                </a:solidFill>
              </a:rPr>
              <a:t>yes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/no)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link_local_ipv6 (</a:t>
            </a:r>
            <a:r>
              <a:rPr lang="es-ES" u="sng" dirty="0">
                <a:solidFill>
                  <a:schemeClr val="bg1">
                    <a:lumMod val="50000"/>
                  </a:schemeClr>
                </a:solidFill>
              </a:rPr>
              <a:t>yes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/no)</a:t>
            </a:r>
          </a:p>
          <a:p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connected_to_physical_interface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D56A80-A098-4FB2-9710-0FB37962200C}"/>
              </a:ext>
            </a:extLst>
          </p:cNvPr>
          <p:cNvSpPr/>
          <p:nvPr/>
        </p:nvSpPr>
        <p:spPr>
          <a:xfrm>
            <a:off x="9262102" y="912253"/>
            <a:ext cx="2449846" cy="36060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default_ip</a:t>
            </a:r>
            <a:r>
              <a:rPr lang="es-ES" dirty="0"/>
              <a:t> (0…*)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518957-66FF-47B2-84F1-F0DC913C7D77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4481848" y="1092558"/>
            <a:ext cx="7069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140A03-5135-49A3-8A9D-AC50570C06E6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 flipV="1">
            <a:off x="8525021" y="1092557"/>
            <a:ext cx="737081" cy="1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8655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7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35</cp:revision>
  <dcterms:created xsi:type="dcterms:W3CDTF">2018-06-04T16:18:18Z</dcterms:created>
  <dcterms:modified xsi:type="dcterms:W3CDTF">2018-09-11T20:28:36Z</dcterms:modified>
</cp:coreProperties>
</file>