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70" r:id="rId6"/>
    <p:sldId id="263" r:id="rId7"/>
    <p:sldId id="264" r:id="rId8"/>
    <p:sldId id="271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0B2AE-1BA4-4C96-AD24-1856A02D36E2}" type="datetimeFigureOut">
              <a:rPr lang="es-CL" smtClean="0"/>
              <a:t>20-12-2018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1F166-4914-4EEA-8060-87DFF24380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470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6B26C3E-6F3B-44B5-931B-EE857B2B536A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037B-E921-492D-BED3-C802291852F4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4C55-D1A2-4B8D-BF16-9CDFBCA310F5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8487-06FC-4F34-9E6B-716F7778DCCB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E6A2-1927-4DCD-824D-D0621633E782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2ACED-83BD-4C97-B85E-7788507C4689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3D9C-5277-4A81-A8E2-B7115D162074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73FF-697C-4E16-A15E-90759F1FCE72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4525-A8A2-49E2-9161-6AF1CB24DD1F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86ED-DC85-4B93-818D-C57A21705917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696F-FB0C-4099-B59A-C64CA4408CC4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1C1C-DF9C-44FF-95A9-05C8A00FE796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B053-1CC8-478B-8D56-76FB88AEB512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5137-C689-427A-8C8E-DA1B496A2C11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D35-3C2C-4DCE-B62B-5F0B3C264B23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C49E-9465-470F-B65C-BC91FDC6B0EB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515B-75D5-4279-9827-EFF11E12A09D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5686-A489-44CE-84FD-55099329B164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98D04-026D-4F49-AB0C-8404CFE98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949718"/>
          </a:xfrm>
        </p:spPr>
        <p:txBody>
          <a:bodyPr/>
          <a:lstStyle/>
          <a:p>
            <a:pPr algn="ctr"/>
            <a:r>
              <a:rPr lang="es-CL" dirty="0"/>
              <a:t>Ninja VS Pajarracos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72B2F0-A571-42CB-AB96-E2EB51C1A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CL" dirty="0">
                <a:solidFill>
                  <a:schemeClr val="tx1"/>
                </a:solidFill>
              </a:rPr>
              <a:t>Patricio Torres Manquepillan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FFC778-3335-43F8-A654-BE9BDB0A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1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D10E319-B821-4C22-83D5-F6D71D68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Trabajo Individual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B4640B0D-65E8-4990-9D17-EE84A827F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066" y="2667605"/>
            <a:ext cx="5858693" cy="2705478"/>
          </a:xfrm>
        </p:spPr>
      </p:pic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225EC0A1-3E07-44EB-88E1-C31F339E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74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42FE6-526E-46BC-B85A-3D1286A1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3445"/>
          </a:xfrm>
        </p:spPr>
        <p:txBody>
          <a:bodyPr/>
          <a:lstStyle/>
          <a:p>
            <a:pPr algn="ctr"/>
            <a:r>
              <a:rPr lang="es-CL" dirty="0"/>
              <a:t>Diagrama UML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42EEFDC-DF33-4425-9873-6D4518677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808" y="1895913"/>
            <a:ext cx="7103970" cy="4532851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88FAF3-EEF2-48D4-BAEA-AEEB0D83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0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7FEAA-AD21-4E12-A1D3-739EDDB1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Resultados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4BBE6758-FE0B-482C-A477-E18D07E932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648298"/>
            <a:ext cx="4878387" cy="2744092"/>
          </a:xfr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27D337-E147-4F0C-BD20-0234059D0F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L" dirty="0"/>
              <a:t>Para probarlo descarguen el APK desde el link:</a:t>
            </a:r>
          </a:p>
          <a:p>
            <a:r>
              <a:rPr lang="es-CL" dirty="0"/>
              <a:t>https://drive.google.com/file/d/1ctiIb79R8Fj7vzwnFZRDOXVPDmzeUKyx/view?usp=sharing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FB78C5-EB5C-429C-8E36-A378A739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5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9A0F7C6-A2AE-4206-AAD4-F767380C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Actividades faltantes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3B0E5A1-5E5F-4E31-A7C9-ABE7D987A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Desarrollo de un menú </a:t>
            </a:r>
            <a:r>
              <a:rPr lang="es-CL" dirty="0" err="1"/>
              <a:t>pre-gampley</a:t>
            </a:r>
            <a:r>
              <a:rPr lang="es-CL" dirty="0"/>
              <a:t> y </a:t>
            </a:r>
            <a:r>
              <a:rPr lang="es-CL" dirty="0" err="1"/>
              <a:t>post-gameplay</a:t>
            </a:r>
            <a:endParaRPr lang="es-CL" dirty="0"/>
          </a:p>
          <a:p>
            <a:r>
              <a:rPr lang="es-CL" dirty="0"/>
              <a:t>Diversidad de enemigos</a:t>
            </a:r>
          </a:p>
          <a:p>
            <a:r>
              <a:rPr lang="es-CL" dirty="0"/>
              <a:t>Diversidad de armas</a:t>
            </a:r>
          </a:p>
          <a:p>
            <a:r>
              <a:rPr lang="es-CL" dirty="0"/>
              <a:t>Powers up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17BA1C-7DD8-4BE3-A369-F4F43DE6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3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0948E-1611-4097-B4AC-66C4415A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Desarrollo Preliminar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D1569F-FA57-4BC7-847C-D2F527680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Inicio de Desarrollo como ayudante de  grupo de primer año</a:t>
            </a:r>
          </a:p>
          <a:p>
            <a:r>
              <a:rPr lang="es-CL" dirty="0"/>
              <a:t>Indicaciones buenas practicas para el desarrollo de videojuegos</a:t>
            </a:r>
          </a:p>
          <a:p>
            <a:r>
              <a:rPr lang="es-CL" dirty="0"/>
              <a:t>Breve introducción al desarrollo orientado a objetos</a:t>
            </a:r>
          </a:p>
          <a:p>
            <a:r>
              <a:rPr lang="es-CL" dirty="0"/>
              <a:t>Acotación respecto al tiempo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82FB51-82DA-42E3-B552-22E31187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6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616374" y="278674"/>
            <a:ext cx="8596668" cy="8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s-ES" dirty="0"/>
              <a:t>    Objetivos planteados sprint 1 </a:t>
            </a:r>
            <a:endParaRPr dirty="0"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1"/>
          </p:nvPr>
        </p:nvSpPr>
        <p:spPr>
          <a:xfrm>
            <a:off x="407367" y="1516155"/>
            <a:ext cx="11504999" cy="4616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spcBef>
                <a:spcPts val="0"/>
              </a:spcBef>
              <a:buSzPts val="1440"/>
            </a:pPr>
            <a:r>
              <a:rPr lang="es-ES" dirty="0"/>
              <a:t>Definir estructura e idea general del proyecto. </a:t>
            </a:r>
            <a:r>
              <a:rPr lang="es-ES" dirty="0">
                <a:solidFill>
                  <a:srgbClr val="31843C"/>
                </a:solidFill>
              </a:rPr>
              <a:t>[REALIZADO]</a:t>
            </a:r>
            <a:endParaRPr dirty="0"/>
          </a:p>
          <a:p>
            <a:pPr algn="just">
              <a:buSzPts val="1440"/>
            </a:pPr>
            <a:r>
              <a:rPr lang="es-ES" dirty="0"/>
              <a:t>Comenzar a generar los recursos a utilizar en el proyecto. </a:t>
            </a:r>
            <a:r>
              <a:rPr lang="es-ES" dirty="0">
                <a:solidFill>
                  <a:srgbClr val="31843C"/>
                </a:solidFill>
              </a:rPr>
              <a:t>[REALIZADO]</a:t>
            </a:r>
            <a:endParaRPr dirty="0"/>
          </a:p>
          <a:p>
            <a:pPr algn="just">
              <a:buSzPts val="1440"/>
            </a:pPr>
            <a:r>
              <a:rPr lang="es-ES" dirty="0"/>
              <a:t>Definir diferentes fases necesarias (Controles, colisiones, movimiento) </a:t>
            </a:r>
            <a:r>
              <a:rPr lang="es-ES" dirty="0">
                <a:solidFill>
                  <a:srgbClr val="31843C"/>
                </a:solidFill>
              </a:rPr>
              <a:t>[REALIZADO]</a:t>
            </a:r>
            <a:endParaRPr dirty="0"/>
          </a:p>
          <a:p>
            <a:pPr algn="just">
              <a:buSzPts val="1440"/>
            </a:pPr>
            <a:r>
              <a:rPr lang="es-ES" dirty="0"/>
              <a:t>Desarrollar fases del juego anteriormente planeadas </a:t>
            </a:r>
            <a:r>
              <a:rPr lang="es-ES" dirty="0">
                <a:solidFill>
                  <a:srgbClr val="31843C"/>
                </a:solidFill>
              </a:rPr>
              <a:t>[REALIZADO]</a:t>
            </a:r>
            <a:endParaRPr dirty="0"/>
          </a:p>
          <a:p>
            <a:pPr algn="just">
              <a:buSzPts val="1440"/>
            </a:pPr>
            <a:r>
              <a:rPr lang="es-ES" dirty="0"/>
              <a:t>Unificar todas las partes y conseguir el funcionamiento </a:t>
            </a:r>
            <a:r>
              <a:rPr lang="es-ES" dirty="0">
                <a:solidFill>
                  <a:srgbClr val="31843C"/>
                </a:solidFill>
              </a:rPr>
              <a:t>[REALIZADO]</a:t>
            </a:r>
            <a:endParaRPr dirty="0"/>
          </a:p>
          <a:p>
            <a:pPr algn="just">
              <a:buSzPts val="1440"/>
            </a:pPr>
            <a:r>
              <a:rPr lang="es-ES" dirty="0"/>
              <a:t>Crear primer prototipo del juego (Movimiento, colisión, cámara) </a:t>
            </a:r>
            <a:r>
              <a:rPr lang="es-ES" dirty="0">
                <a:solidFill>
                  <a:srgbClr val="31843C"/>
                </a:solidFill>
              </a:rPr>
              <a:t>[REALIZADO]</a:t>
            </a:r>
            <a:endParaRPr dirty="0"/>
          </a:p>
          <a:p>
            <a:pPr algn="just">
              <a:buSzPts val="1440"/>
            </a:pPr>
            <a:r>
              <a:rPr lang="es-ES" dirty="0"/>
              <a:t>Implementación de sonidos </a:t>
            </a:r>
            <a:r>
              <a:rPr lang="es-ES" dirty="0">
                <a:solidFill>
                  <a:srgbClr val="FF0000"/>
                </a:solidFill>
              </a:rPr>
              <a:t>[APLAZADO</a:t>
            </a:r>
            <a:r>
              <a:rPr lang="es-ES">
                <a:solidFill>
                  <a:srgbClr val="FF0000"/>
                </a:solidFill>
              </a:rPr>
              <a:t>] 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0615488-573C-4B7C-8CC0-9BCBF04E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2772712" y="132260"/>
            <a:ext cx="6646575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es-ES" sz="3240" dirty="0"/>
              <a:t>Graficas de trabajo individual</a:t>
            </a:r>
            <a:endParaRPr sz="3240" dirty="0"/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 flipH="1">
            <a:off x="295955" y="531379"/>
            <a:ext cx="3470701" cy="58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s-ES" dirty="0"/>
              <a:t>Marcelo Morales</a:t>
            </a:r>
            <a:endParaRPr dirty="0"/>
          </a:p>
        </p:txBody>
      </p:sp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956" y="1129802"/>
            <a:ext cx="3762238" cy="223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89281" y="1129802"/>
            <a:ext cx="3509690" cy="223170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 txBox="1"/>
          <p:nvPr/>
        </p:nvSpPr>
        <p:spPr>
          <a:xfrm flipH="1">
            <a:off x="4667301" y="757647"/>
            <a:ext cx="2308400" cy="58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 sz="18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Víctor Quiroz</a:t>
            </a:r>
            <a:endParaRPr sz="1800" b="0" i="0" u="none" strike="noStrike" cap="none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98955" y="1129802"/>
            <a:ext cx="3457616" cy="223170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/>
          <p:nvPr/>
        </p:nvSpPr>
        <p:spPr>
          <a:xfrm flipH="1">
            <a:off x="8873563" y="757647"/>
            <a:ext cx="2308400" cy="58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 sz="18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Jordy Naveas</a:t>
            </a:r>
            <a:endParaRPr sz="1800" b="0" i="0" u="none" strike="noStrike" cap="none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5956" y="3899127"/>
            <a:ext cx="3762238" cy="252181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/>
        </p:nvSpPr>
        <p:spPr>
          <a:xfrm flipH="1">
            <a:off x="678325" y="3438766"/>
            <a:ext cx="2308400" cy="58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 sz="18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Katerinne</a:t>
            </a:r>
            <a:r>
              <a:rPr lang="es-ES" sz="18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Leiva</a:t>
            </a:r>
            <a:endParaRPr sz="1800" b="0" i="0" u="none" strike="noStrike" cap="none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40563" y="3899127"/>
            <a:ext cx="3789036" cy="252181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/>
        </p:nvSpPr>
        <p:spPr>
          <a:xfrm flipH="1">
            <a:off x="4667301" y="3438766"/>
            <a:ext cx="2308400" cy="58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 sz="18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Jean </a:t>
            </a:r>
            <a:r>
              <a:rPr lang="es-ES" sz="18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Nail</a:t>
            </a:r>
            <a:endParaRPr sz="1800" b="0" i="0" u="none" strike="noStrike" cap="none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3DDF094-CF33-4A2B-8B7C-09627430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546705" y="9579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         Horas de trabajo grupal Sprint 1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5124" y="876872"/>
            <a:ext cx="2547156" cy="1231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45005" y="862936"/>
            <a:ext cx="2732245" cy="1231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7431" y="865849"/>
            <a:ext cx="2732245" cy="123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51041" y="2349837"/>
            <a:ext cx="5366941" cy="1208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24943" y="2349837"/>
            <a:ext cx="2732245" cy="1225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28426" y="3699266"/>
            <a:ext cx="7735147" cy="29388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9C76828-91F4-4751-A56D-7F9E936F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9969" y="439270"/>
            <a:ext cx="8596668" cy="1320800"/>
          </a:xfrm>
        </p:spPr>
        <p:txBody>
          <a:bodyPr/>
          <a:lstStyle/>
          <a:p>
            <a:r>
              <a:rPr lang="es-ES" dirty="0"/>
              <a:t> Objetivos planteados sprint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157" y="1760070"/>
            <a:ext cx="10196854" cy="3880773"/>
          </a:xfrm>
        </p:spPr>
        <p:txBody>
          <a:bodyPr>
            <a:normAutofit fontScale="32500" lnSpcReduction="20000"/>
          </a:bodyPr>
          <a:lstStyle/>
          <a:p>
            <a:pPr>
              <a:spcBef>
                <a:spcPts val="0"/>
              </a:spcBef>
              <a:buSzPts val="1440"/>
            </a:pPr>
            <a:r>
              <a:rPr lang="es-ES" sz="5500" dirty="0">
                <a:solidFill>
                  <a:schemeClr val="tx1"/>
                </a:solidFill>
              </a:rPr>
              <a:t>Comenzar a desarrollar enemigos en el mapa.</a:t>
            </a:r>
            <a:r>
              <a:rPr lang="es-ES" sz="5500" dirty="0"/>
              <a:t> </a:t>
            </a:r>
            <a:r>
              <a:rPr lang="es-ES" sz="5500" dirty="0">
                <a:solidFill>
                  <a:schemeClr val="accent1">
                    <a:lumMod val="75000"/>
                  </a:schemeClr>
                </a:solidFill>
              </a:rPr>
              <a:t>[REALIZADO]</a:t>
            </a:r>
          </a:p>
          <a:p>
            <a:pPr>
              <a:spcBef>
                <a:spcPts val="0"/>
              </a:spcBef>
              <a:buSzPts val="1440"/>
            </a:pPr>
            <a:endParaRPr lang="es-ES" sz="55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buSzPts val="1440"/>
            </a:pPr>
            <a:r>
              <a:rPr lang="es-ES" sz="5500" dirty="0">
                <a:solidFill>
                  <a:schemeClr val="tx1"/>
                </a:solidFill>
              </a:rPr>
              <a:t>Ingresar ultimas funciones (Sonido, interfaz, menú). [Sonido Sprint 1]</a:t>
            </a:r>
            <a:r>
              <a:rPr lang="es-ES" sz="5500" dirty="0"/>
              <a:t> </a:t>
            </a:r>
            <a:r>
              <a:rPr lang="es-ES" sz="5500" dirty="0">
                <a:solidFill>
                  <a:schemeClr val="accent1">
                    <a:lumMod val="75000"/>
                  </a:schemeClr>
                </a:solidFill>
              </a:rPr>
              <a:t>[REALIZADO]</a:t>
            </a:r>
          </a:p>
          <a:p>
            <a:pPr>
              <a:spcBef>
                <a:spcPts val="0"/>
              </a:spcBef>
              <a:buSzPts val="1440"/>
            </a:pPr>
            <a:endParaRPr lang="es-ES" sz="5500" dirty="0"/>
          </a:p>
          <a:p>
            <a:pPr>
              <a:spcBef>
                <a:spcPts val="0"/>
              </a:spcBef>
              <a:buSzPts val="1440"/>
            </a:pPr>
            <a:r>
              <a:rPr lang="es-ES" sz="5500" dirty="0">
                <a:solidFill>
                  <a:schemeClr val="tx1"/>
                </a:solidFill>
              </a:rPr>
              <a:t>Desarrollar el ataque del personaje principal. </a:t>
            </a:r>
            <a:r>
              <a:rPr lang="es-ES" sz="5500" dirty="0">
                <a:solidFill>
                  <a:schemeClr val="accent1">
                    <a:lumMod val="75000"/>
                  </a:schemeClr>
                </a:solidFill>
              </a:rPr>
              <a:t>[REALIZADO]</a:t>
            </a:r>
          </a:p>
          <a:p>
            <a:pPr>
              <a:spcBef>
                <a:spcPts val="0"/>
              </a:spcBef>
              <a:buSzPts val="1440"/>
            </a:pPr>
            <a:endParaRPr lang="es-ES" sz="55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buSzPts val="1440"/>
            </a:pPr>
            <a:r>
              <a:rPr lang="es-ES" sz="5500" dirty="0">
                <a:solidFill>
                  <a:schemeClr val="tx1"/>
                </a:solidFill>
              </a:rPr>
              <a:t>Desarrollar la IA del enemigo. </a:t>
            </a:r>
            <a:r>
              <a:rPr lang="es-ES" sz="5500" dirty="0">
                <a:solidFill>
                  <a:srgbClr val="FFFF00"/>
                </a:solidFill>
              </a:rPr>
              <a:t>[DESARROLLO]</a:t>
            </a:r>
          </a:p>
          <a:p>
            <a:pPr>
              <a:spcBef>
                <a:spcPts val="0"/>
              </a:spcBef>
              <a:buSzPts val="1440"/>
            </a:pPr>
            <a:endParaRPr lang="es-ES" sz="55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buSzPts val="1440"/>
            </a:pPr>
            <a:r>
              <a:rPr lang="es-ES" sz="5500" dirty="0">
                <a:solidFill>
                  <a:schemeClr val="tx1"/>
                </a:solidFill>
              </a:rPr>
              <a:t>Desarrollo de partículas. </a:t>
            </a:r>
            <a:r>
              <a:rPr lang="es-ES" sz="5500" dirty="0">
                <a:solidFill>
                  <a:schemeClr val="accent1">
                    <a:lumMod val="75000"/>
                  </a:schemeClr>
                </a:solidFill>
              </a:rPr>
              <a:t>[REALIZADO]</a:t>
            </a:r>
          </a:p>
          <a:p>
            <a:pPr>
              <a:buSzPts val="1440"/>
            </a:pPr>
            <a:r>
              <a:rPr lang="es-ES" sz="5500" dirty="0">
                <a:solidFill>
                  <a:schemeClr val="tx1"/>
                </a:solidFill>
              </a:rPr>
              <a:t>Ingresar armas en el proyecto. </a:t>
            </a:r>
            <a:r>
              <a:rPr lang="es-ES" sz="5500" dirty="0">
                <a:solidFill>
                  <a:schemeClr val="accent1">
                    <a:lumMod val="75000"/>
                  </a:schemeClr>
                </a:solidFill>
              </a:rPr>
              <a:t>[REALIZADO]</a:t>
            </a:r>
          </a:p>
          <a:p>
            <a:pPr>
              <a:buSzPts val="1440"/>
            </a:pPr>
            <a:r>
              <a:rPr lang="es-ES" sz="5500" dirty="0">
                <a:solidFill>
                  <a:schemeClr val="tx1"/>
                </a:solidFill>
              </a:rPr>
              <a:t>Desarrollar armas en el proyecto. </a:t>
            </a:r>
            <a:r>
              <a:rPr lang="es-ES" sz="5500" dirty="0">
                <a:solidFill>
                  <a:schemeClr val="accent1">
                    <a:lumMod val="75000"/>
                  </a:schemeClr>
                </a:solidFill>
              </a:rPr>
              <a:t>[REALIZADO]</a:t>
            </a:r>
          </a:p>
          <a:p>
            <a:pPr>
              <a:buSzPts val="1440"/>
            </a:pPr>
            <a:r>
              <a:rPr lang="es-ES" sz="5500" dirty="0">
                <a:solidFill>
                  <a:schemeClr val="tx1"/>
                </a:solidFill>
              </a:rPr>
              <a:t>Ingresar mecánica de puntos y tiempo. </a:t>
            </a:r>
            <a:r>
              <a:rPr lang="es-ES" sz="5500" dirty="0">
                <a:solidFill>
                  <a:schemeClr val="accent1">
                    <a:lumMod val="75000"/>
                  </a:schemeClr>
                </a:solidFill>
              </a:rPr>
              <a:t>[REALIZADO]</a:t>
            </a:r>
          </a:p>
          <a:p>
            <a:pPr lvl="0">
              <a:buSzPts val="1440"/>
              <a:buChar char="▶"/>
            </a:pP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8149B4-19AF-46C4-A4ED-3589BAD7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8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40671" y="0"/>
            <a:ext cx="8596668" cy="496389"/>
          </a:xfrm>
        </p:spPr>
        <p:txBody>
          <a:bodyPr>
            <a:normAutofit fontScale="90000"/>
          </a:bodyPr>
          <a:lstStyle/>
          <a:p>
            <a:r>
              <a:rPr lang="es-ES" dirty="0"/>
              <a:t>Grafico trabajo individual</a:t>
            </a:r>
            <a:endParaRPr lang="en-U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99254" y="667070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Victor</a:t>
            </a:r>
            <a:r>
              <a:rPr lang="es-ES" dirty="0"/>
              <a:t> Quiroz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8" y="1110344"/>
            <a:ext cx="4489949" cy="18505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910" y="1110344"/>
            <a:ext cx="4006220" cy="1850570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6424785" y="671410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Marcelo Morales</a:t>
            </a:r>
          </a:p>
          <a:p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88" y="3510486"/>
            <a:ext cx="4489949" cy="1495854"/>
          </a:xfrm>
          <a:prstGeom prst="rect">
            <a:avLst/>
          </a:prstGeom>
        </p:spPr>
      </p:pic>
      <p:sp>
        <p:nvSpPr>
          <p:cNvPr id="10" name="Marcador de contenido 2"/>
          <p:cNvSpPr txBox="1">
            <a:spLocks/>
          </p:cNvSpPr>
          <p:nvPr/>
        </p:nvSpPr>
        <p:spPr>
          <a:xfrm>
            <a:off x="885062" y="2960914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Katerinne</a:t>
            </a:r>
            <a:r>
              <a:rPr lang="es-ES" dirty="0"/>
              <a:t> Leiva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785" y="3404188"/>
            <a:ext cx="4054345" cy="1688374"/>
          </a:xfrm>
          <a:prstGeom prst="rect">
            <a:avLst/>
          </a:prstGeom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6298008" y="3009423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Jordy</a:t>
            </a:r>
            <a:r>
              <a:rPr lang="es-ES" dirty="0"/>
              <a:t> </a:t>
            </a:r>
            <a:r>
              <a:rPr lang="es-ES" dirty="0" err="1"/>
              <a:t>Naveas</a:t>
            </a:r>
            <a:endParaRPr lang="es-ES" dirty="0"/>
          </a:p>
          <a:p>
            <a:endParaRPr lang="en-US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388" y="5254758"/>
            <a:ext cx="4489948" cy="1552684"/>
          </a:xfrm>
          <a:prstGeom prst="rect">
            <a:avLst/>
          </a:prstGeom>
        </p:spPr>
      </p:pic>
      <p:sp>
        <p:nvSpPr>
          <p:cNvPr id="16" name="Marcador de contenido 2"/>
          <p:cNvSpPr txBox="1">
            <a:spLocks/>
          </p:cNvSpPr>
          <p:nvPr/>
        </p:nvSpPr>
        <p:spPr>
          <a:xfrm>
            <a:off x="921173" y="4937327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Jean </a:t>
            </a:r>
            <a:r>
              <a:rPr lang="es-ES" dirty="0" err="1"/>
              <a:t>Nail</a:t>
            </a:r>
            <a:endParaRPr lang="en-US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DB79895D-FC8B-49B8-9874-71C5952D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8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7162" y="121920"/>
            <a:ext cx="8596668" cy="1320800"/>
          </a:xfrm>
        </p:spPr>
        <p:txBody>
          <a:bodyPr/>
          <a:lstStyle/>
          <a:p>
            <a:r>
              <a:rPr lang="es-ES" dirty="0"/>
              <a:t>Horas trabajo grupal sprint 2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56" y="3429000"/>
            <a:ext cx="8313488" cy="297838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38" y="1060191"/>
            <a:ext cx="10323979" cy="216217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04ADF2-DDCB-49D3-8882-992EE472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7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224FC-DF72-4E50-997B-DE37DE4E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Reestructuración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2C15AD-4F9F-4AAA-854F-13E8411B6A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L" dirty="0"/>
              <a:t>Grupo de primero decide abandonar el proyecto.</a:t>
            </a:r>
          </a:p>
          <a:p>
            <a:r>
              <a:rPr lang="es-CL" dirty="0"/>
              <a:t>Continuación del proyecto por mi parte.</a:t>
            </a:r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47E68F7-007B-4445-8376-1EF4B0B38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CL" dirty="0"/>
              <a:t>Objetivos  planteados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D46409C-2BA1-44DA-83A2-7762D7DF6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7626" y="3073397"/>
            <a:ext cx="4649784" cy="2717801"/>
          </a:xfrm>
        </p:spPr>
        <p:txBody>
          <a:bodyPr>
            <a:normAutofit fontScale="70000" lnSpcReduction="20000"/>
          </a:bodyPr>
          <a:lstStyle/>
          <a:p>
            <a:r>
              <a:rPr lang="es-CL" dirty="0"/>
              <a:t>Cambio de </a:t>
            </a:r>
            <a:r>
              <a:rPr lang="es-CL" dirty="0" err="1"/>
              <a:t>sprites</a:t>
            </a:r>
            <a:r>
              <a:rPr lang="es-CL" dirty="0"/>
              <a:t> </a:t>
            </a:r>
            <a:r>
              <a:rPr lang="es-CL" dirty="0">
                <a:solidFill>
                  <a:srgbClr val="92D050"/>
                </a:solidFill>
              </a:rPr>
              <a:t>[completado]</a:t>
            </a:r>
          </a:p>
          <a:p>
            <a:r>
              <a:rPr lang="es-CL" dirty="0"/>
              <a:t>Nuevas animaciones </a:t>
            </a:r>
            <a:r>
              <a:rPr lang="es-CL" dirty="0">
                <a:solidFill>
                  <a:srgbClr val="92D050"/>
                </a:solidFill>
              </a:rPr>
              <a:t>[completado]</a:t>
            </a:r>
          </a:p>
          <a:p>
            <a:r>
              <a:rPr lang="es-CL" dirty="0"/>
              <a:t>Nueva IA </a:t>
            </a:r>
            <a:r>
              <a:rPr lang="es-CL" dirty="0">
                <a:solidFill>
                  <a:srgbClr val="92D050"/>
                </a:solidFill>
              </a:rPr>
              <a:t>[completado]</a:t>
            </a:r>
          </a:p>
          <a:p>
            <a:r>
              <a:rPr lang="es-CL" dirty="0"/>
              <a:t>Nueva UI </a:t>
            </a:r>
            <a:r>
              <a:rPr lang="es-CL" dirty="0">
                <a:solidFill>
                  <a:srgbClr val="92D050"/>
                </a:solidFill>
              </a:rPr>
              <a:t>[completado]</a:t>
            </a:r>
          </a:p>
          <a:p>
            <a:r>
              <a:rPr lang="es-CL" dirty="0"/>
              <a:t>Reestructuración de lógica de colisiones </a:t>
            </a:r>
            <a:r>
              <a:rPr lang="es-CL" dirty="0">
                <a:solidFill>
                  <a:srgbClr val="92D050"/>
                </a:solidFill>
              </a:rPr>
              <a:t>[completado]</a:t>
            </a:r>
          </a:p>
          <a:p>
            <a:r>
              <a:rPr lang="es-CL" dirty="0"/>
              <a:t>Generar </a:t>
            </a:r>
            <a:r>
              <a:rPr lang="es-CL" dirty="0" err="1"/>
              <a:t>Gameplay</a:t>
            </a:r>
            <a:r>
              <a:rPr lang="es-CL" dirty="0"/>
              <a:t> </a:t>
            </a:r>
            <a:r>
              <a:rPr lang="es-CL" dirty="0">
                <a:solidFill>
                  <a:srgbClr val="92D050"/>
                </a:solidFill>
              </a:rPr>
              <a:t>[completado] 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B284378-404A-4E3D-9C6E-2572D7BB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3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67</TotalTime>
  <Words>366</Words>
  <Application>Microsoft Office PowerPoint</Application>
  <PresentationFormat>Panorámica</PresentationFormat>
  <Paragraphs>75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Noto Sans Symbols</vt:lpstr>
      <vt:lpstr>Trebuchet MS</vt:lpstr>
      <vt:lpstr>Tw Cen MT</vt:lpstr>
      <vt:lpstr>Wingdings 3</vt:lpstr>
      <vt:lpstr>Circuito</vt:lpstr>
      <vt:lpstr>Ninja VS Pajarracos</vt:lpstr>
      <vt:lpstr>Desarrollo Preliminar</vt:lpstr>
      <vt:lpstr>    Objetivos planteados sprint 1 </vt:lpstr>
      <vt:lpstr>Graficas de trabajo individual</vt:lpstr>
      <vt:lpstr>         Horas de trabajo grupal Sprint 1</vt:lpstr>
      <vt:lpstr> Objetivos planteados sprint 2</vt:lpstr>
      <vt:lpstr>Grafico trabajo individual</vt:lpstr>
      <vt:lpstr>Horas trabajo grupal sprint 2</vt:lpstr>
      <vt:lpstr>Reestructuración del proyecto</vt:lpstr>
      <vt:lpstr>Trabajo Individual</vt:lpstr>
      <vt:lpstr>Diagrama UML</vt:lpstr>
      <vt:lpstr>Resultados</vt:lpstr>
      <vt:lpstr>Actividades faltantes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pato</dc:creator>
  <cp:lastModifiedBy>pato</cp:lastModifiedBy>
  <cp:revision>10</cp:revision>
  <dcterms:created xsi:type="dcterms:W3CDTF">2018-12-20T07:55:11Z</dcterms:created>
  <dcterms:modified xsi:type="dcterms:W3CDTF">2018-12-20T09:02:47Z</dcterms:modified>
</cp:coreProperties>
</file>