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Quarto-Jupyter-Matlab-Everything guide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2024-12-18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Here’s some heading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Here’s the first point of some listing</a:t>
            </a:r>
          </a:p>
          <a:p>
            <a:pPr lvl="0" indent="-342900" marL="342900">
              <a:buAutoNum type="arabicPeriod"/>
            </a:pPr>
            <a:r>
              <a:rPr/>
              <a:t>And this is the second point of this pointless listing</a:t>
            </a:r>
          </a:p>
          <a:p>
            <a:pPr lvl="0" indent="0" marL="0">
              <a:buNone/>
            </a:pPr>
            <a:r>
              <a:rPr/>
              <a:t>After this, there is some text with funny words. With a “/” or two spaces you can create a line break, as seen here.</a:t>
            </a:r>
            <a:br/>
            <a:r>
              <a:rPr/>
              <a:t>Then the text continues in the next line.</a:t>
            </a:r>
          </a:p>
          <a:p>
            <a:pPr lvl="0"/>
            <a:r>
              <a:rPr/>
              <a:t>some bulletpoint</a:t>
            </a:r>
          </a:p>
          <a:p>
            <a:pPr lvl="0"/>
            <a:r>
              <a:rPr/>
              <a:t>more bulletpoints</a:t>
            </a:r>
          </a:p>
        </p:txBody>
      </p:sp>
      <p:pic>
        <p:nvPicPr>
          <p:cNvPr descr="guide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19100"/>
            <a:ext cx="5105400" cy="396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Then, by pressing Crtl+Shift+K (just as in a default quarto document) you can create a quarto output in the format specified in the header. It depicts everything from Text to code to figures</a:t>
            </a:r>
          </a:p>
          <a:p>
            <a:pPr lvl="0" indent="0" marL="0">
              <a:buNone/>
            </a:pPr>
            <a:r>
              <a:rPr/>
              <a:t>You can even insert funny latex formulae, no need to change the cell to latex </a:t>
            </a:r>
          </a:p>
          <a:p>
            <a:pPr lvl="0" indent="0" marL="0">
              <a:buNone/>
            </a:pPr>
            <a:r>
              <a:rPr/>
              <a:t>If you want to have a nice figure:</a:t>
            </a:r>
          </a:p>
        </p:txBody>
      </p:sp>
      <p:pic>
        <p:nvPicPr>
          <p:cNvPr descr="recources/example_image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46100"/>
            <a:ext cx="5105400" cy="318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Title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Matlab calls or data calls in general</a:t>
            </a:r>
          </a:p>
          <a:p>
            <a:pPr lvl="0" indent="0" marL="0">
              <a:buNone/>
            </a:pPr>
            <a:r>
              <a:rPr/>
              <a:t>In the following, calls are made to the matlab files for first order modulator. All the data from simulation are stored in a seperate folder and can be accessed by just giving relative paths for further processing in python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Quarto-Jupyter-Matlab-Everything guide</dc:title>
  <dc:creator>Me</dc:creator>
  <cp:keywords/>
  <dcterms:created xsi:type="dcterms:W3CDTF">2024-12-19T07:48:15Z</dcterms:created>
  <dcterms:modified xsi:type="dcterms:W3CDTF">2024-12-19T07:48:15Z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2024-12-18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